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2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17027E-F27E-4D93-87BB-D0107340037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79C29A9-219B-4E34-92CA-E0988E65B33B}">
      <dgm:prSet/>
      <dgm:spPr/>
      <dgm:t>
        <a:bodyPr/>
        <a:lstStyle/>
        <a:p>
          <a:r>
            <a:rPr lang="en-US" dirty="0"/>
            <a:t>React Native Elements</a:t>
          </a:r>
        </a:p>
      </dgm:t>
    </dgm:pt>
    <dgm:pt modelId="{0005EDAF-B27F-49A4-A006-6F330A1281F1}" type="parTrans" cxnId="{DA4819A7-7C80-41FD-B650-C3517BEEFCE5}">
      <dgm:prSet/>
      <dgm:spPr/>
      <dgm:t>
        <a:bodyPr/>
        <a:lstStyle/>
        <a:p>
          <a:endParaRPr lang="en-US"/>
        </a:p>
      </dgm:t>
    </dgm:pt>
    <dgm:pt modelId="{2B822F3B-BA22-42BC-8CE9-2534C9F01A4B}" type="sibTrans" cxnId="{DA4819A7-7C80-41FD-B650-C3517BEEFCE5}">
      <dgm:prSet/>
      <dgm:spPr/>
      <dgm:t>
        <a:bodyPr/>
        <a:lstStyle/>
        <a:p>
          <a:endParaRPr lang="en-US"/>
        </a:p>
      </dgm:t>
    </dgm:pt>
    <dgm:pt modelId="{D3E14A5D-3DF6-484E-B137-8BB8E2983A14}">
      <dgm:prSet/>
      <dgm:spPr/>
      <dgm:t>
        <a:bodyPr/>
        <a:lstStyle/>
        <a:p>
          <a:r>
            <a:rPr lang="en-US"/>
            <a:t>Used Touchable Opacity for Buttons instead</a:t>
          </a:r>
        </a:p>
      </dgm:t>
    </dgm:pt>
    <dgm:pt modelId="{75AC0ABA-E552-4BFF-9DF1-A594EE7E1093}" type="parTrans" cxnId="{892E582D-26AA-423F-A5CD-2DBB0BA20FE5}">
      <dgm:prSet/>
      <dgm:spPr/>
      <dgm:t>
        <a:bodyPr/>
        <a:lstStyle/>
        <a:p>
          <a:endParaRPr lang="en-US"/>
        </a:p>
      </dgm:t>
    </dgm:pt>
    <dgm:pt modelId="{EE0E08C6-1D90-4B27-BAF8-787C370AAB8F}" type="sibTrans" cxnId="{892E582D-26AA-423F-A5CD-2DBB0BA20FE5}">
      <dgm:prSet/>
      <dgm:spPr/>
      <dgm:t>
        <a:bodyPr/>
        <a:lstStyle/>
        <a:p>
          <a:endParaRPr lang="en-US"/>
        </a:p>
      </dgm:t>
    </dgm:pt>
    <dgm:pt modelId="{B5DC848E-C215-4F19-A911-4A773287690F}">
      <dgm:prSet/>
      <dgm:spPr/>
      <dgm:t>
        <a:bodyPr/>
        <a:lstStyle/>
        <a:p>
          <a:r>
            <a:rPr lang="en-US"/>
            <a:t>Managed state within the Components</a:t>
          </a:r>
        </a:p>
      </dgm:t>
    </dgm:pt>
    <dgm:pt modelId="{B90A5722-EB2F-4CD8-802E-8450BA3A25FA}" type="parTrans" cxnId="{CDBC10A9-AD6B-44A0-85AF-454FC304BA33}">
      <dgm:prSet/>
      <dgm:spPr/>
      <dgm:t>
        <a:bodyPr/>
        <a:lstStyle/>
        <a:p>
          <a:endParaRPr lang="en-US"/>
        </a:p>
      </dgm:t>
    </dgm:pt>
    <dgm:pt modelId="{218B2E12-4E91-48ED-81FB-6367742EA54C}" type="sibTrans" cxnId="{CDBC10A9-AD6B-44A0-85AF-454FC304BA33}">
      <dgm:prSet/>
      <dgm:spPr/>
      <dgm:t>
        <a:bodyPr/>
        <a:lstStyle/>
        <a:p>
          <a:endParaRPr lang="en-US"/>
        </a:p>
      </dgm:t>
    </dgm:pt>
    <dgm:pt modelId="{AFABA68D-82A1-4153-B04A-C43A56862190}">
      <dgm:prSet/>
      <dgm:spPr/>
      <dgm:t>
        <a:bodyPr/>
        <a:lstStyle/>
        <a:p>
          <a:r>
            <a:rPr lang="en-US"/>
            <a:t>Simple interface</a:t>
          </a:r>
        </a:p>
      </dgm:t>
    </dgm:pt>
    <dgm:pt modelId="{CD409002-C25A-433E-BAA2-AD4E1D3EB8D8}" type="parTrans" cxnId="{8D4D956F-AC15-4338-91FA-0FB97EDA7D03}">
      <dgm:prSet/>
      <dgm:spPr/>
      <dgm:t>
        <a:bodyPr/>
        <a:lstStyle/>
        <a:p>
          <a:endParaRPr lang="en-US"/>
        </a:p>
      </dgm:t>
    </dgm:pt>
    <dgm:pt modelId="{092A63A9-4ABA-478A-BC9A-698F6794E97F}" type="sibTrans" cxnId="{8D4D956F-AC15-4338-91FA-0FB97EDA7D03}">
      <dgm:prSet/>
      <dgm:spPr/>
      <dgm:t>
        <a:bodyPr/>
        <a:lstStyle/>
        <a:p>
          <a:endParaRPr lang="en-US"/>
        </a:p>
      </dgm:t>
    </dgm:pt>
    <dgm:pt modelId="{4CCA44B6-D5C2-2A4A-8525-A80399AA0DBC}" type="pres">
      <dgm:prSet presAssocID="{6717027E-F27E-4D93-87BB-D0107340037C}" presName="linear" presStyleCnt="0">
        <dgm:presLayoutVars>
          <dgm:animLvl val="lvl"/>
          <dgm:resizeHandles val="exact"/>
        </dgm:presLayoutVars>
      </dgm:prSet>
      <dgm:spPr/>
    </dgm:pt>
    <dgm:pt modelId="{71E3F178-47AF-9143-87A9-27D9BEA26C6F}" type="pres">
      <dgm:prSet presAssocID="{979C29A9-219B-4E34-92CA-E0988E65B33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C13FACD-A3EE-A641-B7F4-E6127E519B88}" type="pres">
      <dgm:prSet presAssocID="{2B822F3B-BA22-42BC-8CE9-2534C9F01A4B}" presName="spacer" presStyleCnt="0"/>
      <dgm:spPr/>
    </dgm:pt>
    <dgm:pt modelId="{2C3D31D0-BC88-4B40-B6F8-230D1D793D49}" type="pres">
      <dgm:prSet presAssocID="{D3E14A5D-3DF6-484E-B137-8BB8E2983A1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4F3617F-7614-5D4C-999D-18E46A41E473}" type="pres">
      <dgm:prSet presAssocID="{EE0E08C6-1D90-4B27-BAF8-787C370AAB8F}" presName="spacer" presStyleCnt="0"/>
      <dgm:spPr/>
    </dgm:pt>
    <dgm:pt modelId="{FD227231-CE80-5E43-971C-4AE6CCD353EA}" type="pres">
      <dgm:prSet presAssocID="{B5DC848E-C215-4F19-A911-4A773287690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A5F521E-710E-8D42-8D79-E7C340F69A43}" type="pres">
      <dgm:prSet presAssocID="{218B2E12-4E91-48ED-81FB-6367742EA54C}" presName="spacer" presStyleCnt="0"/>
      <dgm:spPr/>
    </dgm:pt>
    <dgm:pt modelId="{A91639A2-1272-CB4D-8A73-BB2953C86ACC}" type="pres">
      <dgm:prSet presAssocID="{AFABA68D-82A1-4153-B04A-C43A5686219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CC7B22C-ED02-3D45-9BA4-8ABB8583B214}" type="presOf" srcId="{D3E14A5D-3DF6-484E-B137-8BB8E2983A14}" destId="{2C3D31D0-BC88-4B40-B6F8-230D1D793D49}" srcOrd="0" destOrd="0" presId="urn:microsoft.com/office/officeart/2005/8/layout/vList2"/>
    <dgm:cxn modelId="{892E582D-26AA-423F-A5CD-2DBB0BA20FE5}" srcId="{6717027E-F27E-4D93-87BB-D0107340037C}" destId="{D3E14A5D-3DF6-484E-B137-8BB8E2983A14}" srcOrd="1" destOrd="0" parTransId="{75AC0ABA-E552-4BFF-9DF1-A594EE7E1093}" sibTransId="{EE0E08C6-1D90-4B27-BAF8-787C370AAB8F}"/>
    <dgm:cxn modelId="{8D4D956F-AC15-4338-91FA-0FB97EDA7D03}" srcId="{6717027E-F27E-4D93-87BB-D0107340037C}" destId="{AFABA68D-82A1-4153-B04A-C43A56862190}" srcOrd="3" destOrd="0" parTransId="{CD409002-C25A-433E-BAA2-AD4E1D3EB8D8}" sibTransId="{092A63A9-4ABA-478A-BC9A-698F6794E97F}"/>
    <dgm:cxn modelId="{D60C077B-8F94-3042-BF01-AF9773F2E20E}" type="presOf" srcId="{979C29A9-219B-4E34-92CA-E0988E65B33B}" destId="{71E3F178-47AF-9143-87A9-27D9BEA26C6F}" srcOrd="0" destOrd="0" presId="urn:microsoft.com/office/officeart/2005/8/layout/vList2"/>
    <dgm:cxn modelId="{FD97C78D-8794-4749-A06D-2C4D6A134FDD}" type="presOf" srcId="{B5DC848E-C215-4F19-A911-4A773287690F}" destId="{FD227231-CE80-5E43-971C-4AE6CCD353EA}" srcOrd="0" destOrd="0" presId="urn:microsoft.com/office/officeart/2005/8/layout/vList2"/>
    <dgm:cxn modelId="{4F4AC2A6-84CA-D64A-9BAD-4D35E0391E01}" type="presOf" srcId="{AFABA68D-82A1-4153-B04A-C43A56862190}" destId="{A91639A2-1272-CB4D-8A73-BB2953C86ACC}" srcOrd="0" destOrd="0" presId="urn:microsoft.com/office/officeart/2005/8/layout/vList2"/>
    <dgm:cxn modelId="{DA4819A7-7C80-41FD-B650-C3517BEEFCE5}" srcId="{6717027E-F27E-4D93-87BB-D0107340037C}" destId="{979C29A9-219B-4E34-92CA-E0988E65B33B}" srcOrd="0" destOrd="0" parTransId="{0005EDAF-B27F-49A4-A006-6F330A1281F1}" sibTransId="{2B822F3B-BA22-42BC-8CE9-2534C9F01A4B}"/>
    <dgm:cxn modelId="{CDBC10A9-AD6B-44A0-85AF-454FC304BA33}" srcId="{6717027E-F27E-4D93-87BB-D0107340037C}" destId="{B5DC848E-C215-4F19-A911-4A773287690F}" srcOrd="2" destOrd="0" parTransId="{B90A5722-EB2F-4CD8-802E-8450BA3A25FA}" sibTransId="{218B2E12-4E91-48ED-81FB-6367742EA54C}"/>
    <dgm:cxn modelId="{45C2EAA9-1CBD-214B-A605-F3BF46CE34A2}" type="presOf" srcId="{6717027E-F27E-4D93-87BB-D0107340037C}" destId="{4CCA44B6-D5C2-2A4A-8525-A80399AA0DBC}" srcOrd="0" destOrd="0" presId="urn:microsoft.com/office/officeart/2005/8/layout/vList2"/>
    <dgm:cxn modelId="{13702EDE-FF3C-3949-8314-1E09BFB699EA}" type="presParOf" srcId="{4CCA44B6-D5C2-2A4A-8525-A80399AA0DBC}" destId="{71E3F178-47AF-9143-87A9-27D9BEA26C6F}" srcOrd="0" destOrd="0" presId="urn:microsoft.com/office/officeart/2005/8/layout/vList2"/>
    <dgm:cxn modelId="{B793AC63-3673-9747-8D6D-F06395F37343}" type="presParOf" srcId="{4CCA44B6-D5C2-2A4A-8525-A80399AA0DBC}" destId="{3C13FACD-A3EE-A641-B7F4-E6127E519B88}" srcOrd="1" destOrd="0" presId="urn:microsoft.com/office/officeart/2005/8/layout/vList2"/>
    <dgm:cxn modelId="{E4E61218-C9A2-7A43-970A-09AC84CAEF1D}" type="presParOf" srcId="{4CCA44B6-D5C2-2A4A-8525-A80399AA0DBC}" destId="{2C3D31D0-BC88-4B40-B6F8-230D1D793D49}" srcOrd="2" destOrd="0" presId="urn:microsoft.com/office/officeart/2005/8/layout/vList2"/>
    <dgm:cxn modelId="{56DCD720-8F2A-324A-9192-7A4A480C7C49}" type="presParOf" srcId="{4CCA44B6-D5C2-2A4A-8525-A80399AA0DBC}" destId="{B4F3617F-7614-5D4C-999D-18E46A41E473}" srcOrd="3" destOrd="0" presId="urn:microsoft.com/office/officeart/2005/8/layout/vList2"/>
    <dgm:cxn modelId="{27F51E03-D682-F94C-BEF3-C62759AD22CC}" type="presParOf" srcId="{4CCA44B6-D5C2-2A4A-8525-A80399AA0DBC}" destId="{FD227231-CE80-5E43-971C-4AE6CCD353EA}" srcOrd="4" destOrd="0" presId="urn:microsoft.com/office/officeart/2005/8/layout/vList2"/>
    <dgm:cxn modelId="{A19AD8D7-C6D4-C64F-8ACE-82231E4B19FD}" type="presParOf" srcId="{4CCA44B6-D5C2-2A4A-8525-A80399AA0DBC}" destId="{DA5F521E-710E-8D42-8D79-E7C340F69A43}" srcOrd="5" destOrd="0" presId="urn:microsoft.com/office/officeart/2005/8/layout/vList2"/>
    <dgm:cxn modelId="{3DA356D5-E67D-134B-B040-9C3D97CD3637}" type="presParOf" srcId="{4CCA44B6-D5C2-2A4A-8525-A80399AA0DBC}" destId="{A91639A2-1272-CB4D-8A73-BB2953C86AC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38DBD5-ED61-4694-829F-2ED68912A775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52D205D-31D6-466B-A631-3DA668A394AD}">
      <dgm:prSet/>
      <dgm:spPr/>
      <dgm:t>
        <a:bodyPr/>
        <a:lstStyle/>
        <a:p>
          <a:r>
            <a:rPr lang="en-US"/>
            <a:t>What are activities?</a:t>
          </a:r>
        </a:p>
      </dgm:t>
    </dgm:pt>
    <dgm:pt modelId="{4F247853-EBC2-424C-8A0A-E7DD0E79F47A}" type="parTrans" cxnId="{8E2CDA2F-166B-46B9-AD72-180900EA506D}">
      <dgm:prSet/>
      <dgm:spPr/>
      <dgm:t>
        <a:bodyPr/>
        <a:lstStyle/>
        <a:p>
          <a:endParaRPr lang="en-US"/>
        </a:p>
      </dgm:t>
    </dgm:pt>
    <dgm:pt modelId="{F8C86C93-FE3C-4A26-BA8F-462AEC1BF430}" type="sibTrans" cxnId="{8E2CDA2F-166B-46B9-AD72-180900EA506D}">
      <dgm:prSet/>
      <dgm:spPr/>
      <dgm:t>
        <a:bodyPr/>
        <a:lstStyle/>
        <a:p>
          <a:endParaRPr lang="en-US"/>
        </a:p>
      </dgm:t>
    </dgm:pt>
    <dgm:pt modelId="{626A59F8-EAF5-41BD-B5DB-FEC5771D932F}">
      <dgm:prSet/>
      <dgm:spPr/>
      <dgm:t>
        <a:bodyPr/>
        <a:lstStyle/>
        <a:p>
          <a:r>
            <a:rPr lang="en-US"/>
            <a:t>How to create a session?</a:t>
          </a:r>
        </a:p>
      </dgm:t>
    </dgm:pt>
    <dgm:pt modelId="{F35F5800-BD0B-41C9-BF88-CFEB20633338}" type="parTrans" cxnId="{065D377A-EA01-4412-8BCC-C29C9E4E7648}">
      <dgm:prSet/>
      <dgm:spPr/>
      <dgm:t>
        <a:bodyPr/>
        <a:lstStyle/>
        <a:p>
          <a:endParaRPr lang="en-US"/>
        </a:p>
      </dgm:t>
    </dgm:pt>
    <dgm:pt modelId="{9F2C95D4-B181-40E1-9E1E-3356323E89A8}" type="sibTrans" cxnId="{065D377A-EA01-4412-8BCC-C29C9E4E7648}">
      <dgm:prSet/>
      <dgm:spPr/>
      <dgm:t>
        <a:bodyPr/>
        <a:lstStyle/>
        <a:p>
          <a:endParaRPr lang="en-US"/>
        </a:p>
      </dgm:t>
    </dgm:pt>
    <dgm:pt modelId="{97C0F903-DD22-4864-BD99-FD36D7761D04}">
      <dgm:prSet/>
      <dgm:spPr/>
      <dgm:t>
        <a:bodyPr/>
        <a:lstStyle/>
        <a:p>
          <a:r>
            <a:rPr lang="en-US"/>
            <a:t>What happens when a session is created?</a:t>
          </a:r>
        </a:p>
      </dgm:t>
    </dgm:pt>
    <dgm:pt modelId="{4F680976-0B72-470C-AB8A-9DCEA9F435FA}" type="parTrans" cxnId="{C8DEA177-10C6-44BB-9A6B-D231D986EA76}">
      <dgm:prSet/>
      <dgm:spPr/>
      <dgm:t>
        <a:bodyPr/>
        <a:lstStyle/>
        <a:p>
          <a:endParaRPr lang="en-US"/>
        </a:p>
      </dgm:t>
    </dgm:pt>
    <dgm:pt modelId="{80957F9B-6838-4A01-A167-985C14272743}" type="sibTrans" cxnId="{C8DEA177-10C6-44BB-9A6B-D231D986EA76}">
      <dgm:prSet/>
      <dgm:spPr/>
      <dgm:t>
        <a:bodyPr/>
        <a:lstStyle/>
        <a:p>
          <a:endParaRPr lang="en-US"/>
        </a:p>
      </dgm:t>
    </dgm:pt>
    <dgm:pt modelId="{33ED8DBF-E2D6-468C-AD0E-552E22F118EF}">
      <dgm:prSet/>
      <dgm:spPr/>
      <dgm:t>
        <a:bodyPr/>
        <a:lstStyle/>
        <a:p>
          <a:r>
            <a:rPr lang="en-US"/>
            <a:t>From Tech Tracker to Activity Tracker</a:t>
          </a:r>
        </a:p>
      </dgm:t>
    </dgm:pt>
    <dgm:pt modelId="{C02A61E7-A1E8-460F-8011-4B7FD29070EE}" type="parTrans" cxnId="{E81D8C2D-6D36-4C30-AABA-096421A913C5}">
      <dgm:prSet/>
      <dgm:spPr/>
      <dgm:t>
        <a:bodyPr/>
        <a:lstStyle/>
        <a:p>
          <a:endParaRPr lang="en-US"/>
        </a:p>
      </dgm:t>
    </dgm:pt>
    <dgm:pt modelId="{1C821C7E-8943-4A38-8468-12470D376AC1}" type="sibTrans" cxnId="{E81D8C2D-6D36-4C30-AABA-096421A913C5}">
      <dgm:prSet/>
      <dgm:spPr/>
      <dgm:t>
        <a:bodyPr/>
        <a:lstStyle/>
        <a:p>
          <a:endParaRPr lang="en-US"/>
        </a:p>
      </dgm:t>
    </dgm:pt>
    <dgm:pt modelId="{DB05A020-A031-0347-A512-DD4D47C67F4E}" type="pres">
      <dgm:prSet presAssocID="{7238DBD5-ED61-4694-829F-2ED68912A775}" presName="outerComposite" presStyleCnt="0">
        <dgm:presLayoutVars>
          <dgm:chMax val="5"/>
          <dgm:dir/>
          <dgm:resizeHandles val="exact"/>
        </dgm:presLayoutVars>
      </dgm:prSet>
      <dgm:spPr/>
    </dgm:pt>
    <dgm:pt modelId="{01ADEBFC-4095-8A47-A62D-C862FD8399BE}" type="pres">
      <dgm:prSet presAssocID="{7238DBD5-ED61-4694-829F-2ED68912A775}" presName="dummyMaxCanvas" presStyleCnt="0">
        <dgm:presLayoutVars/>
      </dgm:prSet>
      <dgm:spPr/>
    </dgm:pt>
    <dgm:pt modelId="{BC178148-746B-F84E-BACA-3710F5DE32C1}" type="pres">
      <dgm:prSet presAssocID="{7238DBD5-ED61-4694-829F-2ED68912A775}" presName="FourNodes_1" presStyleLbl="node1" presStyleIdx="0" presStyleCnt="4">
        <dgm:presLayoutVars>
          <dgm:bulletEnabled val="1"/>
        </dgm:presLayoutVars>
      </dgm:prSet>
      <dgm:spPr/>
    </dgm:pt>
    <dgm:pt modelId="{70D403A2-348C-DD40-995C-6C28ECD5CA52}" type="pres">
      <dgm:prSet presAssocID="{7238DBD5-ED61-4694-829F-2ED68912A775}" presName="FourNodes_2" presStyleLbl="node1" presStyleIdx="1" presStyleCnt="4">
        <dgm:presLayoutVars>
          <dgm:bulletEnabled val="1"/>
        </dgm:presLayoutVars>
      </dgm:prSet>
      <dgm:spPr/>
    </dgm:pt>
    <dgm:pt modelId="{75988BD1-7EA4-A54E-AE08-4A45B9C33501}" type="pres">
      <dgm:prSet presAssocID="{7238DBD5-ED61-4694-829F-2ED68912A775}" presName="FourNodes_3" presStyleLbl="node1" presStyleIdx="2" presStyleCnt="4">
        <dgm:presLayoutVars>
          <dgm:bulletEnabled val="1"/>
        </dgm:presLayoutVars>
      </dgm:prSet>
      <dgm:spPr/>
    </dgm:pt>
    <dgm:pt modelId="{8DF80ABF-9468-AB40-A0DF-5B201A37DA7A}" type="pres">
      <dgm:prSet presAssocID="{7238DBD5-ED61-4694-829F-2ED68912A775}" presName="FourNodes_4" presStyleLbl="node1" presStyleIdx="3" presStyleCnt="4">
        <dgm:presLayoutVars>
          <dgm:bulletEnabled val="1"/>
        </dgm:presLayoutVars>
      </dgm:prSet>
      <dgm:spPr/>
    </dgm:pt>
    <dgm:pt modelId="{BE9A85B1-76CB-834E-A8A3-6CA47D383AE4}" type="pres">
      <dgm:prSet presAssocID="{7238DBD5-ED61-4694-829F-2ED68912A775}" presName="FourConn_1-2" presStyleLbl="fgAccFollowNode1" presStyleIdx="0" presStyleCnt="3">
        <dgm:presLayoutVars>
          <dgm:bulletEnabled val="1"/>
        </dgm:presLayoutVars>
      </dgm:prSet>
      <dgm:spPr/>
    </dgm:pt>
    <dgm:pt modelId="{7F37CDF7-EF25-EA46-92DC-37918AA0EC99}" type="pres">
      <dgm:prSet presAssocID="{7238DBD5-ED61-4694-829F-2ED68912A775}" presName="FourConn_2-3" presStyleLbl="fgAccFollowNode1" presStyleIdx="1" presStyleCnt="3">
        <dgm:presLayoutVars>
          <dgm:bulletEnabled val="1"/>
        </dgm:presLayoutVars>
      </dgm:prSet>
      <dgm:spPr/>
    </dgm:pt>
    <dgm:pt modelId="{0C33E9DC-6D3E-9B47-ABB5-3594653213F1}" type="pres">
      <dgm:prSet presAssocID="{7238DBD5-ED61-4694-829F-2ED68912A775}" presName="FourConn_3-4" presStyleLbl="fgAccFollowNode1" presStyleIdx="2" presStyleCnt="3">
        <dgm:presLayoutVars>
          <dgm:bulletEnabled val="1"/>
        </dgm:presLayoutVars>
      </dgm:prSet>
      <dgm:spPr/>
    </dgm:pt>
    <dgm:pt modelId="{F645E148-B7EF-B94D-A753-958F6FFCA515}" type="pres">
      <dgm:prSet presAssocID="{7238DBD5-ED61-4694-829F-2ED68912A775}" presName="FourNodes_1_text" presStyleLbl="node1" presStyleIdx="3" presStyleCnt="4">
        <dgm:presLayoutVars>
          <dgm:bulletEnabled val="1"/>
        </dgm:presLayoutVars>
      </dgm:prSet>
      <dgm:spPr/>
    </dgm:pt>
    <dgm:pt modelId="{6E78B4BF-27F4-814C-9169-2612A612DB98}" type="pres">
      <dgm:prSet presAssocID="{7238DBD5-ED61-4694-829F-2ED68912A775}" presName="FourNodes_2_text" presStyleLbl="node1" presStyleIdx="3" presStyleCnt="4">
        <dgm:presLayoutVars>
          <dgm:bulletEnabled val="1"/>
        </dgm:presLayoutVars>
      </dgm:prSet>
      <dgm:spPr/>
    </dgm:pt>
    <dgm:pt modelId="{9EC13BDA-2DC2-8349-80F7-56CA62FCC4C9}" type="pres">
      <dgm:prSet presAssocID="{7238DBD5-ED61-4694-829F-2ED68912A775}" presName="FourNodes_3_text" presStyleLbl="node1" presStyleIdx="3" presStyleCnt="4">
        <dgm:presLayoutVars>
          <dgm:bulletEnabled val="1"/>
        </dgm:presLayoutVars>
      </dgm:prSet>
      <dgm:spPr/>
    </dgm:pt>
    <dgm:pt modelId="{684C538D-5108-DA42-99E7-C3E9D81F8B8E}" type="pres">
      <dgm:prSet presAssocID="{7238DBD5-ED61-4694-829F-2ED68912A77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2DDE114-53CC-F743-934A-8772B933EF0C}" type="presOf" srcId="{626A59F8-EAF5-41BD-B5DB-FEC5771D932F}" destId="{70D403A2-348C-DD40-995C-6C28ECD5CA52}" srcOrd="0" destOrd="0" presId="urn:microsoft.com/office/officeart/2005/8/layout/vProcess5"/>
    <dgm:cxn modelId="{59D6F327-03BF-3B46-B2D0-D6BD9F535E99}" type="presOf" srcId="{F52D205D-31D6-466B-A631-3DA668A394AD}" destId="{F645E148-B7EF-B94D-A753-958F6FFCA515}" srcOrd="1" destOrd="0" presId="urn:microsoft.com/office/officeart/2005/8/layout/vProcess5"/>
    <dgm:cxn modelId="{5FEF4029-1F35-EF40-A1F5-A1A1D0FE2BBB}" type="presOf" srcId="{F8C86C93-FE3C-4A26-BA8F-462AEC1BF430}" destId="{BE9A85B1-76CB-834E-A8A3-6CA47D383AE4}" srcOrd="0" destOrd="0" presId="urn:microsoft.com/office/officeart/2005/8/layout/vProcess5"/>
    <dgm:cxn modelId="{E81D8C2D-6D36-4C30-AABA-096421A913C5}" srcId="{7238DBD5-ED61-4694-829F-2ED68912A775}" destId="{33ED8DBF-E2D6-468C-AD0E-552E22F118EF}" srcOrd="3" destOrd="0" parTransId="{C02A61E7-A1E8-460F-8011-4B7FD29070EE}" sibTransId="{1C821C7E-8943-4A38-8468-12470D376AC1}"/>
    <dgm:cxn modelId="{8E2CDA2F-166B-46B9-AD72-180900EA506D}" srcId="{7238DBD5-ED61-4694-829F-2ED68912A775}" destId="{F52D205D-31D6-466B-A631-3DA668A394AD}" srcOrd="0" destOrd="0" parTransId="{4F247853-EBC2-424C-8A0A-E7DD0E79F47A}" sibTransId="{F8C86C93-FE3C-4A26-BA8F-462AEC1BF430}"/>
    <dgm:cxn modelId="{7DE70A3C-8E64-FF48-AC6A-5A425CF53447}" type="presOf" srcId="{33ED8DBF-E2D6-468C-AD0E-552E22F118EF}" destId="{8DF80ABF-9468-AB40-A0DF-5B201A37DA7A}" srcOrd="0" destOrd="0" presId="urn:microsoft.com/office/officeart/2005/8/layout/vProcess5"/>
    <dgm:cxn modelId="{057C6F4C-D266-F242-AF9E-A588CD678ECA}" type="presOf" srcId="{626A59F8-EAF5-41BD-B5DB-FEC5771D932F}" destId="{6E78B4BF-27F4-814C-9169-2612A612DB98}" srcOrd="1" destOrd="0" presId="urn:microsoft.com/office/officeart/2005/8/layout/vProcess5"/>
    <dgm:cxn modelId="{C8DEA177-10C6-44BB-9A6B-D231D986EA76}" srcId="{7238DBD5-ED61-4694-829F-2ED68912A775}" destId="{97C0F903-DD22-4864-BD99-FD36D7761D04}" srcOrd="2" destOrd="0" parTransId="{4F680976-0B72-470C-AB8A-9DCEA9F435FA}" sibTransId="{80957F9B-6838-4A01-A167-985C14272743}"/>
    <dgm:cxn modelId="{065D377A-EA01-4412-8BCC-C29C9E4E7648}" srcId="{7238DBD5-ED61-4694-829F-2ED68912A775}" destId="{626A59F8-EAF5-41BD-B5DB-FEC5771D932F}" srcOrd="1" destOrd="0" parTransId="{F35F5800-BD0B-41C9-BF88-CFEB20633338}" sibTransId="{9F2C95D4-B181-40E1-9E1E-3356323E89A8}"/>
    <dgm:cxn modelId="{2FB4CF7E-3450-F44D-87CE-27041E475E7E}" type="presOf" srcId="{80957F9B-6838-4A01-A167-985C14272743}" destId="{0C33E9DC-6D3E-9B47-ABB5-3594653213F1}" srcOrd="0" destOrd="0" presId="urn:microsoft.com/office/officeart/2005/8/layout/vProcess5"/>
    <dgm:cxn modelId="{729E3484-4EC8-574C-BBB1-3B239A1A8CA3}" type="presOf" srcId="{F52D205D-31D6-466B-A631-3DA668A394AD}" destId="{BC178148-746B-F84E-BACA-3710F5DE32C1}" srcOrd="0" destOrd="0" presId="urn:microsoft.com/office/officeart/2005/8/layout/vProcess5"/>
    <dgm:cxn modelId="{31B6D984-4D4C-8642-A6F1-EDBA7CF01448}" type="presOf" srcId="{7238DBD5-ED61-4694-829F-2ED68912A775}" destId="{DB05A020-A031-0347-A512-DD4D47C67F4E}" srcOrd="0" destOrd="0" presId="urn:microsoft.com/office/officeart/2005/8/layout/vProcess5"/>
    <dgm:cxn modelId="{F2AD0EA5-0854-204D-BB14-AF3B0F0E016A}" type="presOf" srcId="{9F2C95D4-B181-40E1-9E1E-3356323E89A8}" destId="{7F37CDF7-EF25-EA46-92DC-37918AA0EC99}" srcOrd="0" destOrd="0" presId="urn:microsoft.com/office/officeart/2005/8/layout/vProcess5"/>
    <dgm:cxn modelId="{B713F6AF-E163-7E4A-92BE-AC8C2AFAF967}" type="presOf" srcId="{33ED8DBF-E2D6-468C-AD0E-552E22F118EF}" destId="{684C538D-5108-DA42-99E7-C3E9D81F8B8E}" srcOrd="1" destOrd="0" presId="urn:microsoft.com/office/officeart/2005/8/layout/vProcess5"/>
    <dgm:cxn modelId="{8F4CD8BD-2F2A-0F40-97F6-FF28AABC36FE}" type="presOf" srcId="{97C0F903-DD22-4864-BD99-FD36D7761D04}" destId="{9EC13BDA-2DC2-8349-80F7-56CA62FCC4C9}" srcOrd="1" destOrd="0" presId="urn:microsoft.com/office/officeart/2005/8/layout/vProcess5"/>
    <dgm:cxn modelId="{A1E5A8D9-947D-3B40-86DD-ECC71CC8F6AC}" type="presOf" srcId="{97C0F903-DD22-4864-BD99-FD36D7761D04}" destId="{75988BD1-7EA4-A54E-AE08-4A45B9C33501}" srcOrd="0" destOrd="0" presId="urn:microsoft.com/office/officeart/2005/8/layout/vProcess5"/>
    <dgm:cxn modelId="{92A8CB99-D845-7540-8D14-C1825857970C}" type="presParOf" srcId="{DB05A020-A031-0347-A512-DD4D47C67F4E}" destId="{01ADEBFC-4095-8A47-A62D-C862FD8399BE}" srcOrd="0" destOrd="0" presId="urn:microsoft.com/office/officeart/2005/8/layout/vProcess5"/>
    <dgm:cxn modelId="{EF7FC087-C748-674D-AF09-148EC77591C8}" type="presParOf" srcId="{DB05A020-A031-0347-A512-DD4D47C67F4E}" destId="{BC178148-746B-F84E-BACA-3710F5DE32C1}" srcOrd="1" destOrd="0" presId="urn:microsoft.com/office/officeart/2005/8/layout/vProcess5"/>
    <dgm:cxn modelId="{40F9F31E-4B9A-B04B-9DFC-62FAFAE0C818}" type="presParOf" srcId="{DB05A020-A031-0347-A512-DD4D47C67F4E}" destId="{70D403A2-348C-DD40-995C-6C28ECD5CA52}" srcOrd="2" destOrd="0" presId="urn:microsoft.com/office/officeart/2005/8/layout/vProcess5"/>
    <dgm:cxn modelId="{C686236D-16DA-E34A-8B1E-43C8BBA2BD7A}" type="presParOf" srcId="{DB05A020-A031-0347-A512-DD4D47C67F4E}" destId="{75988BD1-7EA4-A54E-AE08-4A45B9C33501}" srcOrd="3" destOrd="0" presId="urn:microsoft.com/office/officeart/2005/8/layout/vProcess5"/>
    <dgm:cxn modelId="{43490972-9255-2041-8B0A-777AB5D1627E}" type="presParOf" srcId="{DB05A020-A031-0347-A512-DD4D47C67F4E}" destId="{8DF80ABF-9468-AB40-A0DF-5B201A37DA7A}" srcOrd="4" destOrd="0" presId="urn:microsoft.com/office/officeart/2005/8/layout/vProcess5"/>
    <dgm:cxn modelId="{E862F06A-4784-A547-B8F5-BF33F2BF7294}" type="presParOf" srcId="{DB05A020-A031-0347-A512-DD4D47C67F4E}" destId="{BE9A85B1-76CB-834E-A8A3-6CA47D383AE4}" srcOrd="5" destOrd="0" presId="urn:microsoft.com/office/officeart/2005/8/layout/vProcess5"/>
    <dgm:cxn modelId="{A8A54FD6-DF5E-1841-83D1-9E16B660BEA4}" type="presParOf" srcId="{DB05A020-A031-0347-A512-DD4D47C67F4E}" destId="{7F37CDF7-EF25-EA46-92DC-37918AA0EC99}" srcOrd="6" destOrd="0" presId="urn:microsoft.com/office/officeart/2005/8/layout/vProcess5"/>
    <dgm:cxn modelId="{3D745A93-6BA7-1548-A3CE-CE04020F9117}" type="presParOf" srcId="{DB05A020-A031-0347-A512-DD4D47C67F4E}" destId="{0C33E9DC-6D3E-9B47-ABB5-3594653213F1}" srcOrd="7" destOrd="0" presId="urn:microsoft.com/office/officeart/2005/8/layout/vProcess5"/>
    <dgm:cxn modelId="{EF224701-BED6-6C46-B465-942DEE3219BB}" type="presParOf" srcId="{DB05A020-A031-0347-A512-DD4D47C67F4E}" destId="{F645E148-B7EF-B94D-A753-958F6FFCA515}" srcOrd="8" destOrd="0" presId="urn:microsoft.com/office/officeart/2005/8/layout/vProcess5"/>
    <dgm:cxn modelId="{52575E0D-C9B4-B942-83D0-9DE6BD50FD99}" type="presParOf" srcId="{DB05A020-A031-0347-A512-DD4D47C67F4E}" destId="{6E78B4BF-27F4-814C-9169-2612A612DB98}" srcOrd="9" destOrd="0" presId="urn:microsoft.com/office/officeart/2005/8/layout/vProcess5"/>
    <dgm:cxn modelId="{5807B5C5-F527-184E-AA84-E5D2E1ABAFE6}" type="presParOf" srcId="{DB05A020-A031-0347-A512-DD4D47C67F4E}" destId="{9EC13BDA-2DC2-8349-80F7-56CA62FCC4C9}" srcOrd="10" destOrd="0" presId="urn:microsoft.com/office/officeart/2005/8/layout/vProcess5"/>
    <dgm:cxn modelId="{F6C4A4BE-955F-B747-8D86-C1FD5D8955F6}" type="presParOf" srcId="{DB05A020-A031-0347-A512-DD4D47C67F4E}" destId="{684C538D-5108-DA42-99E7-C3E9D81F8B8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CBB4FA-A7FA-40BD-96C9-00FF084148CD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0AEA42E-A2A8-4B66-AEB5-8BB3CA122E36}">
      <dgm:prSet/>
      <dgm:spPr/>
      <dgm:t>
        <a:bodyPr/>
        <a:lstStyle/>
        <a:p>
          <a:r>
            <a:rPr lang="en-US"/>
            <a:t>Wanted to incorporate data visualization</a:t>
          </a:r>
        </a:p>
      </dgm:t>
    </dgm:pt>
    <dgm:pt modelId="{FD746D41-C936-4AA5-8161-3065CE89D252}" type="parTrans" cxnId="{41A2932D-7BD4-4DF6-BD42-E125E0729E7B}">
      <dgm:prSet/>
      <dgm:spPr/>
      <dgm:t>
        <a:bodyPr/>
        <a:lstStyle/>
        <a:p>
          <a:endParaRPr lang="en-US"/>
        </a:p>
      </dgm:t>
    </dgm:pt>
    <dgm:pt modelId="{4F7968A5-FE86-44CD-BB0C-F0C1485C3D2B}" type="sibTrans" cxnId="{41A2932D-7BD4-4DF6-BD42-E125E0729E7B}">
      <dgm:prSet/>
      <dgm:spPr/>
      <dgm:t>
        <a:bodyPr/>
        <a:lstStyle/>
        <a:p>
          <a:endParaRPr lang="en-US"/>
        </a:p>
      </dgm:t>
    </dgm:pt>
    <dgm:pt modelId="{933355F8-413B-433B-B9A5-BD441DBC30A2}">
      <dgm:prSet/>
      <dgm:spPr/>
      <dgm:t>
        <a:bodyPr/>
        <a:lstStyle/>
        <a:p>
          <a:r>
            <a:rPr lang="en-US"/>
            <a:t>How are the statistics generated?</a:t>
          </a:r>
        </a:p>
      </dgm:t>
    </dgm:pt>
    <dgm:pt modelId="{64EB8C5E-909A-4A46-8634-4A5E40A0E74E}" type="parTrans" cxnId="{2A971F80-76A4-4BB7-A570-AA7FFEC4D47B}">
      <dgm:prSet/>
      <dgm:spPr/>
      <dgm:t>
        <a:bodyPr/>
        <a:lstStyle/>
        <a:p>
          <a:endParaRPr lang="en-US"/>
        </a:p>
      </dgm:t>
    </dgm:pt>
    <dgm:pt modelId="{FF011202-0FAD-4006-B574-AFF2F76DF088}" type="sibTrans" cxnId="{2A971F80-76A4-4BB7-A570-AA7FFEC4D47B}">
      <dgm:prSet/>
      <dgm:spPr/>
      <dgm:t>
        <a:bodyPr/>
        <a:lstStyle/>
        <a:p>
          <a:endParaRPr lang="en-US"/>
        </a:p>
      </dgm:t>
    </dgm:pt>
    <dgm:pt modelId="{5B1FF14E-D1C9-4662-8BB2-838243954805}">
      <dgm:prSet/>
      <dgm:spPr/>
      <dgm:t>
        <a:bodyPr/>
        <a:lstStyle/>
        <a:p>
          <a:r>
            <a:rPr lang="en-US"/>
            <a:t>What are we measuring?</a:t>
          </a:r>
        </a:p>
      </dgm:t>
    </dgm:pt>
    <dgm:pt modelId="{64B494EB-4CC7-4CBF-B846-5093E5B73541}" type="parTrans" cxnId="{CABBFBF9-200F-4722-AE2D-BC303F497757}">
      <dgm:prSet/>
      <dgm:spPr/>
      <dgm:t>
        <a:bodyPr/>
        <a:lstStyle/>
        <a:p>
          <a:endParaRPr lang="en-US"/>
        </a:p>
      </dgm:t>
    </dgm:pt>
    <dgm:pt modelId="{CC886E6E-8613-4876-BB0D-4F085D2505DE}" type="sibTrans" cxnId="{CABBFBF9-200F-4722-AE2D-BC303F497757}">
      <dgm:prSet/>
      <dgm:spPr/>
      <dgm:t>
        <a:bodyPr/>
        <a:lstStyle/>
        <a:p>
          <a:endParaRPr lang="en-US"/>
        </a:p>
      </dgm:t>
    </dgm:pt>
    <dgm:pt modelId="{1EF13494-8675-4704-A737-868E097D74FF}">
      <dgm:prSet/>
      <dgm:spPr/>
      <dgm:t>
        <a:bodyPr/>
        <a:lstStyle/>
        <a:p>
          <a:r>
            <a:rPr lang="en-US"/>
            <a:t>React Native Chart Kits vs Plotly.js</a:t>
          </a:r>
        </a:p>
      </dgm:t>
    </dgm:pt>
    <dgm:pt modelId="{F709FFA2-6633-4488-A5FC-5E2CE4732BA1}" type="parTrans" cxnId="{B09A186E-740B-46B4-A17B-A140C9FBECBE}">
      <dgm:prSet/>
      <dgm:spPr/>
      <dgm:t>
        <a:bodyPr/>
        <a:lstStyle/>
        <a:p>
          <a:endParaRPr lang="en-US"/>
        </a:p>
      </dgm:t>
    </dgm:pt>
    <dgm:pt modelId="{34253861-7CC8-4942-A2AE-B6BE67A9ACCE}" type="sibTrans" cxnId="{B09A186E-740B-46B4-A17B-A140C9FBECBE}">
      <dgm:prSet/>
      <dgm:spPr/>
      <dgm:t>
        <a:bodyPr/>
        <a:lstStyle/>
        <a:p>
          <a:endParaRPr lang="en-US"/>
        </a:p>
      </dgm:t>
    </dgm:pt>
    <dgm:pt modelId="{650CC1B5-95A3-4755-90EA-8CC157C82C67}">
      <dgm:prSet/>
      <dgm:spPr/>
      <dgm:t>
        <a:bodyPr/>
        <a:lstStyle/>
        <a:p>
          <a:r>
            <a:rPr lang="en-US"/>
            <a:t>Troubleshooting the chart errors</a:t>
          </a:r>
        </a:p>
      </dgm:t>
    </dgm:pt>
    <dgm:pt modelId="{0F777534-C442-4260-8EBE-6C87A4001544}" type="parTrans" cxnId="{E57DE1C2-4B47-4005-B675-C23E826E3522}">
      <dgm:prSet/>
      <dgm:spPr/>
      <dgm:t>
        <a:bodyPr/>
        <a:lstStyle/>
        <a:p>
          <a:endParaRPr lang="en-US"/>
        </a:p>
      </dgm:t>
    </dgm:pt>
    <dgm:pt modelId="{DEB0E089-A6C6-4D07-803C-5B15AB970909}" type="sibTrans" cxnId="{E57DE1C2-4B47-4005-B675-C23E826E3522}">
      <dgm:prSet/>
      <dgm:spPr/>
      <dgm:t>
        <a:bodyPr/>
        <a:lstStyle/>
        <a:p>
          <a:endParaRPr lang="en-US"/>
        </a:p>
      </dgm:t>
    </dgm:pt>
    <dgm:pt modelId="{73D8F06C-9B52-B04A-903F-670A0C17D687}" type="pres">
      <dgm:prSet presAssocID="{90CBB4FA-A7FA-40BD-96C9-00FF084148CD}" presName="vert0" presStyleCnt="0">
        <dgm:presLayoutVars>
          <dgm:dir/>
          <dgm:animOne val="branch"/>
          <dgm:animLvl val="lvl"/>
        </dgm:presLayoutVars>
      </dgm:prSet>
      <dgm:spPr/>
    </dgm:pt>
    <dgm:pt modelId="{4C6E609A-93D8-0949-A26F-29F53C067431}" type="pres">
      <dgm:prSet presAssocID="{C0AEA42E-A2A8-4B66-AEB5-8BB3CA122E36}" presName="thickLine" presStyleLbl="alignNode1" presStyleIdx="0" presStyleCnt="5"/>
      <dgm:spPr/>
    </dgm:pt>
    <dgm:pt modelId="{BFB88259-7739-4C43-B1FE-36378E772F01}" type="pres">
      <dgm:prSet presAssocID="{C0AEA42E-A2A8-4B66-AEB5-8BB3CA122E36}" presName="horz1" presStyleCnt="0"/>
      <dgm:spPr/>
    </dgm:pt>
    <dgm:pt modelId="{88F1EA44-4F0A-E941-A32E-CDEBD797F0F2}" type="pres">
      <dgm:prSet presAssocID="{C0AEA42E-A2A8-4B66-AEB5-8BB3CA122E36}" presName="tx1" presStyleLbl="revTx" presStyleIdx="0" presStyleCnt="5"/>
      <dgm:spPr/>
    </dgm:pt>
    <dgm:pt modelId="{8128BF39-04FA-AB44-A798-240659A9C16D}" type="pres">
      <dgm:prSet presAssocID="{C0AEA42E-A2A8-4B66-AEB5-8BB3CA122E36}" presName="vert1" presStyleCnt="0"/>
      <dgm:spPr/>
    </dgm:pt>
    <dgm:pt modelId="{35A7E678-C365-664E-81AF-BCD4B0609BC9}" type="pres">
      <dgm:prSet presAssocID="{933355F8-413B-433B-B9A5-BD441DBC30A2}" presName="thickLine" presStyleLbl="alignNode1" presStyleIdx="1" presStyleCnt="5"/>
      <dgm:spPr/>
    </dgm:pt>
    <dgm:pt modelId="{E78A4D39-9081-ED45-90F2-ED21A63BD2C0}" type="pres">
      <dgm:prSet presAssocID="{933355F8-413B-433B-B9A5-BD441DBC30A2}" presName="horz1" presStyleCnt="0"/>
      <dgm:spPr/>
    </dgm:pt>
    <dgm:pt modelId="{065C5644-779F-6441-B5F8-5E28DEEE064F}" type="pres">
      <dgm:prSet presAssocID="{933355F8-413B-433B-B9A5-BD441DBC30A2}" presName="tx1" presStyleLbl="revTx" presStyleIdx="1" presStyleCnt="5"/>
      <dgm:spPr/>
    </dgm:pt>
    <dgm:pt modelId="{E9F058AD-63F0-8E49-9666-494D929FC240}" type="pres">
      <dgm:prSet presAssocID="{933355F8-413B-433B-B9A5-BD441DBC30A2}" presName="vert1" presStyleCnt="0"/>
      <dgm:spPr/>
    </dgm:pt>
    <dgm:pt modelId="{07D8857C-24A3-9B40-803D-3EA781884F23}" type="pres">
      <dgm:prSet presAssocID="{5B1FF14E-D1C9-4662-8BB2-838243954805}" presName="thickLine" presStyleLbl="alignNode1" presStyleIdx="2" presStyleCnt="5"/>
      <dgm:spPr/>
    </dgm:pt>
    <dgm:pt modelId="{877890E1-1F13-BE49-B7FC-F10ABE06A1BA}" type="pres">
      <dgm:prSet presAssocID="{5B1FF14E-D1C9-4662-8BB2-838243954805}" presName="horz1" presStyleCnt="0"/>
      <dgm:spPr/>
    </dgm:pt>
    <dgm:pt modelId="{DEF34537-1795-544E-998D-7673B4999D74}" type="pres">
      <dgm:prSet presAssocID="{5B1FF14E-D1C9-4662-8BB2-838243954805}" presName="tx1" presStyleLbl="revTx" presStyleIdx="2" presStyleCnt="5"/>
      <dgm:spPr/>
    </dgm:pt>
    <dgm:pt modelId="{6D8B3F2A-EEC1-5D44-BDE3-0DBDE8B0FBE0}" type="pres">
      <dgm:prSet presAssocID="{5B1FF14E-D1C9-4662-8BB2-838243954805}" presName="vert1" presStyleCnt="0"/>
      <dgm:spPr/>
    </dgm:pt>
    <dgm:pt modelId="{2F3952EA-8C69-184F-B787-FCDE98454483}" type="pres">
      <dgm:prSet presAssocID="{1EF13494-8675-4704-A737-868E097D74FF}" presName="thickLine" presStyleLbl="alignNode1" presStyleIdx="3" presStyleCnt="5"/>
      <dgm:spPr/>
    </dgm:pt>
    <dgm:pt modelId="{9289AB04-9076-004C-AA81-FEB92BD543D0}" type="pres">
      <dgm:prSet presAssocID="{1EF13494-8675-4704-A737-868E097D74FF}" presName="horz1" presStyleCnt="0"/>
      <dgm:spPr/>
    </dgm:pt>
    <dgm:pt modelId="{005C57E7-6FCF-4D41-B4A2-F1D8067A3125}" type="pres">
      <dgm:prSet presAssocID="{1EF13494-8675-4704-A737-868E097D74FF}" presName="tx1" presStyleLbl="revTx" presStyleIdx="3" presStyleCnt="5"/>
      <dgm:spPr/>
    </dgm:pt>
    <dgm:pt modelId="{1BFCA038-0D6C-8940-ABB9-782D125F88E4}" type="pres">
      <dgm:prSet presAssocID="{1EF13494-8675-4704-A737-868E097D74FF}" presName="vert1" presStyleCnt="0"/>
      <dgm:spPr/>
    </dgm:pt>
    <dgm:pt modelId="{3193FCEE-5CC7-D54F-9DEB-386CD9071F30}" type="pres">
      <dgm:prSet presAssocID="{650CC1B5-95A3-4755-90EA-8CC157C82C67}" presName="thickLine" presStyleLbl="alignNode1" presStyleIdx="4" presStyleCnt="5"/>
      <dgm:spPr/>
    </dgm:pt>
    <dgm:pt modelId="{0EB359EE-84FF-2645-959C-CD5924ED2A69}" type="pres">
      <dgm:prSet presAssocID="{650CC1B5-95A3-4755-90EA-8CC157C82C67}" presName="horz1" presStyleCnt="0"/>
      <dgm:spPr/>
    </dgm:pt>
    <dgm:pt modelId="{842F4F82-C5F4-AB49-8D98-8DC1B49C03A9}" type="pres">
      <dgm:prSet presAssocID="{650CC1B5-95A3-4755-90EA-8CC157C82C67}" presName="tx1" presStyleLbl="revTx" presStyleIdx="4" presStyleCnt="5"/>
      <dgm:spPr/>
    </dgm:pt>
    <dgm:pt modelId="{46B47889-BBE2-854E-B3B6-AE0725FCFF9F}" type="pres">
      <dgm:prSet presAssocID="{650CC1B5-95A3-4755-90EA-8CC157C82C67}" presName="vert1" presStyleCnt="0"/>
      <dgm:spPr/>
    </dgm:pt>
  </dgm:ptLst>
  <dgm:cxnLst>
    <dgm:cxn modelId="{6CB91626-15E2-BF48-BAB3-05C72B7E8ADD}" type="presOf" srcId="{C0AEA42E-A2A8-4B66-AEB5-8BB3CA122E36}" destId="{88F1EA44-4F0A-E941-A32E-CDEBD797F0F2}" srcOrd="0" destOrd="0" presId="urn:microsoft.com/office/officeart/2008/layout/LinedList"/>
    <dgm:cxn modelId="{41A2932D-7BD4-4DF6-BD42-E125E0729E7B}" srcId="{90CBB4FA-A7FA-40BD-96C9-00FF084148CD}" destId="{C0AEA42E-A2A8-4B66-AEB5-8BB3CA122E36}" srcOrd="0" destOrd="0" parTransId="{FD746D41-C936-4AA5-8161-3065CE89D252}" sibTransId="{4F7968A5-FE86-44CD-BB0C-F0C1485C3D2B}"/>
    <dgm:cxn modelId="{67527267-97D9-5543-AA67-AF122E65069A}" type="presOf" srcId="{650CC1B5-95A3-4755-90EA-8CC157C82C67}" destId="{842F4F82-C5F4-AB49-8D98-8DC1B49C03A9}" srcOrd="0" destOrd="0" presId="urn:microsoft.com/office/officeart/2008/layout/LinedList"/>
    <dgm:cxn modelId="{B09A186E-740B-46B4-A17B-A140C9FBECBE}" srcId="{90CBB4FA-A7FA-40BD-96C9-00FF084148CD}" destId="{1EF13494-8675-4704-A737-868E097D74FF}" srcOrd="3" destOrd="0" parTransId="{F709FFA2-6633-4488-A5FC-5E2CE4732BA1}" sibTransId="{34253861-7CC8-4942-A2AE-B6BE67A9ACCE}"/>
    <dgm:cxn modelId="{D6342F7A-11C8-3048-BFFE-D8A84E046C15}" type="presOf" srcId="{5B1FF14E-D1C9-4662-8BB2-838243954805}" destId="{DEF34537-1795-544E-998D-7673B4999D74}" srcOrd="0" destOrd="0" presId="urn:microsoft.com/office/officeart/2008/layout/LinedList"/>
    <dgm:cxn modelId="{2A971F80-76A4-4BB7-A570-AA7FFEC4D47B}" srcId="{90CBB4FA-A7FA-40BD-96C9-00FF084148CD}" destId="{933355F8-413B-433B-B9A5-BD441DBC30A2}" srcOrd="1" destOrd="0" parTransId="{64EB8C5E-909A-4A46-8634-4A5E40A0E74E}" sibTransId="{FF011202-0FAD-4006-B574-AFF2F76DF088}"/>
    <dgm:cxn modelId="{153878AA-595C-2449-8D2A-F1A892C39137}" type="presOf" srcId="{90CBB4FA-A7FA-40BD-96C9-00FF084148CD}" destId="{73D8F06C-9B52-B04A-903F-670A0C17D687}" srcOrd="0" destOrd="0" presId="urn:microsoft.com/office/officeart/2008/layout/LinedList"/>
    <dgm:cxn modelId="{2D5711AF-7115-BD4E-9B2F-2D69133172B2}" type="presOf" srcId="{933355F8-413B-433B-B9A5-BD441DBC30A2}" destId="{065C5644-779F-6441-B5F8-5E28DEEE064F}" srcOrd="0" destOrd="0" presId="urn:microsoft.com/office/officeart/2008/layout/LinedList"/>
    <dgm:cxn modelId="{E57DE1C2-4B47-4005-B675-C23E826E3522}" srcId="{90CBB4FA-A7FA-40BD-96C9-00FF084148CD}" destId="{650CC1B5-95A3-4755-90EA-8CC157C82C67}" srcOrd="4" destOrd="0" parTransId="{0F777534-C442-4260-8EBE-6C87A4001544}" sibTransId="{DEB0E089-A6C6-4D07-803C-5B15AB970909}"/>
    <dgm:cxn modelId="{25C37FDC-ABC6-F84A-B532-BAF745C0A0CB}" type="presOf" srcId="{1EF13494-8675-4704-A737-868E097D74FF}" destId="{005C57E7-6FCF-4D41-B4A2-F1D8067A3125}" srcOrd="0" destOrd="0" presId="urn:microsoft.com/office/officeart/2008/layout/LinedList"/>
    <dgm:cxn modelId="{CABBFBF9-200F-4722-AE2D-BC303F497757}" srcId="{90CBB4FA-A7FA-40BD-96C9-00FF084148CD}" destId="{5B1FF14E-D1C9-4662-8BB2-838243954805}" srcOrd="2" destOrd="0" parTransId="{64B494EB-4CC7-4CBF-B846-5093E5B73541}" sibTransId="{CC886E6E-8613-4876-BB0D-4F085D2505DE}"/>
    <dgm:cxn modelId="{039EB131-D36C-8B4B-B8BC-49514E08AAB2}" type="presParOf" srcId="{73D8F06C-9B52-B04A-903F-670A0C17D687}" destId="{4C6E609A-93D8-0949-A26F-29F53C067431}" srcOrd="0" destOrd="0" presId="urn:microsoft.com/office/officeart/2008/layout/LinedList"/>
    <dgm:cxn modelId="{B6DF82A7-2CAB-3C42-BE94-29924ECF018E}" type="presParOf" srcId="{73D8F06C-9B52-B04A-903F-670A0C17D687}" destId="{BFB88259-7739-4C43-B1FE-36378E772F01}" srcOrd="1" destOrd="0" presId="urn:microsoft.com/office/officeart/2008/layout/LinedList"/>
    <dgm:cxn modelId="{6ED1E649-A5BB-9B4B-8799-801D289B53D2}" type="presParOf" srcId="{BFB88259-7739-4C43-B1FE-36378E772F01}" destId="{88F1EA44-4F0A-E941-A32E-CDEBD797F0F2}" srcOrd="0" destOrd="0" presId="urn:microsoft.com/office/officeart/2008/layout/LinedList"/>
    <dgm:cxn modelId="{08299644-F153-0041-A85B-AB8B7C08830C}" type="presParOf" srcId="{BFB88259-7739-4C43-B1FE-36378E772F01}" destId="{8128BF39-04FA-AB44-A798-240659A9C16D}" srcOrd="1" destOrd="0" presId="urn:microsoft.com/office/officeart/2008/layout/LinedList"/>
    <dgm:cxn modelId="{8C128B10-9752-DC4D-97C5-BA4862655A8A}" type="presParOf" srcId="{73D8F06C-9B52-B04A-903F-670A0C17D687}" destId="{35A7E678-C365-664E-81AF-BCD4B0609BC9}" srcOrd="2" destOrd="0" presId="urn:microsoft.com/office/officeart/2008/layout/LinedList"/>
    <dgm:cxn modelId="{5E4AB0BD-724B-4A47-ADCA-A762AC251085}" type="presParOf" srcId="{73D8F06C-9B52-B04A-903F-670A0C17D687}" destId="{E78A4D39-9081-ED45-90F2-ED21A63BD2C0}" srcOrd="3" destOrd="0" presId="urn:microsoft.com/office/officeart/2008/layout/LinedList"/>
    <dgm:cxn modelId="{D21E108D-429A-E44D-8B61-879EE3D7DCB7}" type="presParOf" srcId="{E78A4D39-9081-ED45-90F2-ED21A63BD2C0}" destId="{065C5644-779F-6441-B5F8-5E28DEEE064F}" srcOrd="0" destOrd="0" presId="urn:microsoft.com/office/officeart/2008/layout/LinedList"/>
    <dgm:cxn modelId="{56CDECAF-A9DD-754E-94C4-C077207ED280}" type="presParOf" srcId="{E78A4D39-9081-ED45-90F2-ED21A63BD2C0}" destId="{E9F058AD-63F0-8E49-9666-494D929FC240}" srcOrd="1" destOrd="0" presId="urn:microsoft.com/office/officeart/2008/layout/LinedList"/>
    <dgm:cxn modelId="{3A3DB645-7A6C-E347-82C2-483FD1C4609B}" type="presParOf" srcId="{73D8F06C-9B52-B04A-903F-670A0C17D687}" destId="{07D8857C-24A3-9B40-803D-3EA781884F23}" srcOrd="4" destOrd="0" presId="urn:microsoft.com/office/officeart/2008/layout/LinedList"/>
    <dgm:cxn modelId="{33A8C824-3580-7244-A72F-CFD1E0BCC4AE}" type="presParOf" srcId="{73D8F06C-9B52-B04A-903F-670A0C17D687}" destId="{877890E1-1F13-BE49-B7FC-F10ABE06A1BA}" srcOrd="5" destOrd="0" presId="urn:microsoft.com/office/officeart/2008/layout/LinedList"/>
    <dgm:cxn modelId="{6BFF7604-2649-F641-8577-8555080F746E}" type="presParOf" srcId="{877890E1-1F13-BE49-B7FC-F10ABE06A1BA}" destId="{DEF34537-1795-544E-998D-7673B4999D74}" srcOrd="0" destOrd="0" presId="urn:microsoft.com/office/officeart/2008/layout/LinedList"/>
    <dgm:cxn modelId="{57AFE806-9523-0F48-9169-7E7FF670BA08}" type="presParOf" srcId="{877890E1-1F13-BE49-B7FC-F10ABE06A1BA}" destId="{6D8B3F2A-EEC1-5D44-BDE3-0DBDE8B0FBE0}" srcOrd="1" destOrd="0" presId="urn:microsoft.com/office/officeart/2008/layout/LinedList"/>
    <dgm:cxn modelId="{076E13B4-4396-D648-B2C2-A83F3BAC7016}" type="presParOf" srcId="{73D8F06C-9B52-B04A-903F-670A0C17D687}" destId="{2F3952EA-8C69-184F-B787-FCDE98454483}" srcOrd="6" destOrd="0" presId="urn:microsoft.com/office/officeart/2008/layout/LinedList"/>
    <dgm:cxn modelId="{BCC62896-E508-6B49-B3B5-6042673ECBE4}" type="presParOf" srcId="{73D8F06C-9B52-B04A-903F-670A0C17D687}" destId="{9289AB04-9076-004C-AA81-FEB92BD543D0}" srcOrd="7" destOrd="0" presId="urn:microsoft.com/office/officeart/2008/layout/LinedList"/>
    <dgm:cxn modelId="{DEB139AD-B7BB-034B-8580-C4742F85CB09}" type="presParOf" srcId="{9289AB04-9076-004C-AA81-FEB92BD543D0}" destId="{005C57E7-6FCF-4D41-B4A2-F1D8067A3125}" srcOrd="0" destOrd="0" presId="urn:microsoft.com/office/officeart/2008/layout/LinedList"/>
    <dgm:cxn modelId="{913BDDEA-7BE1-2D4E-9889-E9D5EED86DC3}" type="presParOf" srcId="{9289AB04-9076-004C-AA81-FEB92BD543D0}" destId="{1BFCA038-0D6C-8940-ABB9-782D125F88E4}" srcOrd="1" destOrd="0" presId="urn:microsoft.com/office/officeart/2008/layout/LinedList"/>
    <dgm:cxn modelId="{69FA33C3-7C82-F44A-AAA4-E731D0DBBF97}" type="presParOf" srcId="{73D8F06C-9B52-B04A-903F-670A0C17D687}" destId="{3193FCEE-5CC7-D54F-9DEB-386CD9071F30}" srcOrd="8" destOrd="0" presId="urn:microsoft.com/office/officeart/2008/layout/LinedList"/>
    <dgm:cxn modelId="{E7D5F4EF-2F68-DE4B-9930-6D2BD5D960EB}" type="presParOf" srcId="{73D8F06C-9B52-B04A-903F-670A0C17D687}" destId="{0EB359EE-84FF-2645-959C-CD5924ED2A69}" srcOrd="9" destOrd="0" presId="urn:microsoft.com/office/officeart/2008/layout/LinedList"/>
    <dgm:cxn modelId="{86A43D72-CB7C-4342-B5CC-2F36E20F292A}" type="presParOf" srcId="{0EB359EE-84FF-2645-959C-CD5924ED2A69}" destId="{842F4F82-C5F4-AB49-8D98-8DC1B49C03A9}" srcOrd="0" destOrd="0" presId="urn:microsoft.com/office/officeart/2008/layout/LinedList"/>
    <dgm:cxn modelId="{0E141839-431A-CC42-873D-492B584617A9}" type="presParOf" srcId="{0EB359EE-84FF-2645-959C-CD5924ED2A69}" destId="{46B47889-BBE2-854E-B3B6-AE0725FCFF9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3F178-47AF-9143-87A9-27D9BEA26C6F}">
      <dsp:nvSpPr>
        <dsp:cNvPr id="0" name=""/>
        <dsp:cNvSpPr/>
      </dsp:nvSpPr>
      <dsp:spPr>
        <a:xfrm>
          <a:off x="0" y="10620"/>
          <a:ext cx="4724399" cy="12928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React Native Elements</a:t>
          </a:r>
        </a:p>
      </dsp:txBody>
      <dsp:txXfrm>
        <a:off x="63112" y="73732"/>
        <a:ext cx="4598175" cy="1166626"/>
      </dsp:txXfrm>
    </dsp:sp>
    <dsp:sp modelId="{2C3D31D0-BC88-4B40-B6F8-230D1D793D49}">
      <dsp:nvSpPr>
        <dsp:cNvPr id="0" name=""/>
        <dsp:cNvSpPr/>
      </dsp:nvSpPr>
      <dsp:spPr>
        <a:xfrm>
          <a:off x="0" y="1401390"/>
          <a:ext cx="4724399" cy="129285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Used Touchable Opacity for Buttons instead</a:t>
          </a:r>
        </a:p>
      </dsp:txBody>
      <dsp:txXfrm>
        <a:off x="63112" y="1464502"/>
        <a:ext cx="4598175" cy="1166626"/>
      </dsp:txXfrm>
    </dsp:sp>
    <dsp:sp modelId="{FD227231-CE80-5E43-971C-4AE6CCD353EA}">
      <dsp:nvSpPr>
        <dsp:cNvPr id="0" name=""/>
        <dsp:cNvSpPr/>
      </dsp:nvSpPr>
      <dsp:spPr>
        <a:xfrm>
          <a:off x="0" y="2792160"/>
          <a:ext cx="4724399" cy="129285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Managed state within the Components</a:t>
          </a:r>
        </a:p>
      </dsp:txBody>
      <dsp:txXfrm>
        <a:off x="63112" y="2855272"/>
        <a:ext cx="4598175" cy="1166626"/>
      </dsp:txXfrm>
    </dsp:sp>
    <dsp:sp modelId="{A91639A2-1272-CB4D-8A73-BB2953C86ACC}">
      <dsp:nvSpPr>
        <dsp:cNvPr id="0" name=""/>
        <dsp:cNvSpPr/>
      </dsp:nvSpPr>
      <dsp:spPr>
        <a:xfrm>
          <a:off x="0" y="4182930"/>
          <a:ext cx="4724399" cy="12928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Simple interface</a:t>
          </a:r>
        </a:p>
      </dsp:txBody>
      <dsp:txXfrm>
        <a:off x="63112" y="4246042"/>
        <a:ext cx="4598175" cy="11666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78148-746B-F84E-BACA-3710F5DE32C1}">
      <dsp:nvSpPr>
        <dsp:cNvPr id="0" name=""/>
        <dsp:cNvSpPr/>
      </dsp:nvSpPr>
      <dsp:spPr>
        <a:xfrm>
          <a:off x="0" y="0"/>
          <a:ext cx="8656320" cy="76469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What are activities?</a:t>
          </a:r>
        </a:p>
      </dsp:txBody>
      <dsp:txXfrm>
        <a:off x="22397" y="22397"/>
        <a:ext cx="7766536" cy="719902"/>
      </dsp:txXfrm>
    </dsp:sp>
    <dsp:sp modelId="{70D403A2-348C-DD40-995C-6C28ECD5CA52}">
      <dsp:nvSpPr>
        <dsp:cNvPr id="0" name=""/>
        <dsp:cNvSpPr/>
      </dsp:nvSpPr>
      <dsp:spPr>
        <a:xfrm>
          <a:off x="724966" y="903731"/>
          <a:ext cx="8656320" cy="764696"/>
        </a:xfrm>
        <a:prstGeom prst="roundRect">
          <a:avLst>
            <a:gd name="adj" fmla="val 10000"/>
          </a:avLst>
        </a:prstGeom>
        <a:solidFill>
          <a:schemeClr val="accent5">
            <a:hueOff val="-494714"/>
            <a:satOff val="3679"/>
            <a:lumOff val="-8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How to create a session?</a:t>
          </a:r>
        </a:p>
      </dsp:txBody>
      <dsp:txXfrm>
        <a:off x="747363" y="926128"/>
        <a:ext cx="7389506" cy="719902"/>
      </dsp:txXfrm>
    </dsp:sp>
    <dsp:sp modelId="{75988BD1-7EA4-A54E-AE08-4A45B9C33501}">
      <dsp:nvSpPr>
        <dsp:cNvPr id="0" name=""/>
        <dsp:cNvSpPr/>
      </dsp:nvSpPr>
      <dsp:spPr>
        <a:xfrm>
          <a:off x="1439113" y="1807463"/>
          <a:ext cx="8656320" cy="764696"/>
        </a:xfrm>
        <a:prstGeom prst="roundRect">
          <a:avLst>
            <a:gd name="adj" fmla="val 10000"/>
          </a:avLst>
        </a:prstGeom>
        <a:solidFill>
          <a:schemeClr val="accent5">
            <a:hueOff val="-989428"/>
            <a:satOff val="7358"/>
            <a:lumOff val="-170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What happens when a session is created?</a:t>
          </a:r>
        </a:p>
      </dsp:txBody>
      <dsp:txXfrm>
        <a:off x="1461510" y="1829860"/>
        <a:ext cx="7400327" cy="719902"/>
      </dsp:txXfrm>
    </dsp:sp>
    <dsp:sp modelId="{8DF80ABF-9468-AB40-A0DF-5B201A37DA7A}">
      <dsp:nvSpPr>
        <dsp:cNvPr id="0" name=""/>
        <dsp:cNvSpPr/>
      </dsp:nvSpPr>
      <dsp:spPr>
        <a:xfrm>
          <a:off x="2164079" y="2711195"/>
          <a:ext cx="8656320" cy="764696"/>
        </a:xfrm>
        <a:prstGeom prst="roundRect">
          <a:avLst>
            <a:gd name="adj" fmla="val 10000"/>
          </a:avLst>
        </a:prstGeom>
        <a:solidFill>
          <a:schemeClr val="accent5">
            <a:hueOff val="-1484142"/>
            <a:satOff val="11037"/>
            <a:lumOff val="-25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From Tech Tracker to Activity Tracker</a:t>
          </a:r>
        </a:p>
      </dsp:txBody>
      <dsp:txXfrm>
        <a:off x="2186476" y="2733592"/>
        <a:ext cx="7389506" cy="719902"/>
      </dsp:txXfrm>
    </dsp:sp>
    <dsp:sp modelId="{BE9A85B1-76CB-834E-A8A3-6CA47D383AE4}">
      <dsp:nvSpPr>
        <dsp:cNvPr id="0" name=""/>
        <dsp:cNvSpPr/>
      </dsp:nvSpPr>
      <dsp:spPr>
        <a:xfrm>
          <a:off x="8159267" y="585687"/>
          <a:ext cx="497052" cy="4970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271104" y="585687"/>
        <a:ext cx="273378" cy="374032"/>
      </dsp:txXfrm>
    </dsp:sp>
    <dsp:sp modelId="{7F37CDF7-EF25-EA46-92DC-37918AA0EC99}">
      <dsp:nvSpPr>
        <dsp:cNvPr id="0" name=""/>
        <dsp:cNvSpPr/>
      </dsp:nvSpPr>
      <dsp:spPr>
        <a:xfrm>
          <a:off x="8884234" y="1489419"/>
          <a:ext cx="497052" cy="4970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158251"/>
            <a:satOff val="541"/>
            <a:lumOff val="-23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996071" y="1489419"/>
        <a:ext cx="273378" cy="374032"/>
      </dsp:txXfrm>
    </dsp:sp>
    <dsp:sp modelId="{0C33E9DC-6D3E-9B47-ABB5-3594653213F1}">
      <dsp:nvSpPr>
        <dsp:cNvPr id="0" name=""/>
        <dsp:cNvSpPr/>
      </dsp:nvSpPr>
      <dsp:spPr>
        <a:xfrm>
          <a:off x="9598380" y="2393151"/>
          <a:ext cx="497052" cy="4970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2316503"/>
            <a:satOff val="1083"/>
            <a:lumOff val="-4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10217" y="2393151"/>
        <a:ext cx="273378" cy="3740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E609A-93D8-0949-A26F-29F53C067431}">
      <dsp:nvSpPr>
        <dsp:cNvPr id="0" name=""/>
        <dsp:cNvSpPr/>
      </dsp:nvSpPr>
      <dsp:spPr>
        <a:xfrm>
          <a:off x="0" y="667"/>
          <a:ext cx="6096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F1EA44-4F0A-E941-A32E-CDEBD797F0F2}">
      <dsp:nvSpPr>
        <dsp:cNvPr id="0" name=""/>
        <dsp:cNvSpPr/>
      </dsp:nvSpPr>
      <dsp:spPr>
        <a:xfrm>
          <a:off x="0" y="667"/>
          <a:ext cx="6096000" cy="10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Wanted to incorporate data visualization</a:t>
          </a:r>
        </a:p>
      </dsp:txBody>
      <dsp:txXfrm>
        <a:off x="0" y="667"/>
        <a:ext cx="6096000" cy="1093837"/>
      </dsp:txXfrm>
    </dsp:sp>
    <dsp:sp modelId="{35A7E678-C365-664E-81AF-BCD4B0609BC9}">
      <dsp:nvSpPr>
        <dsp:cNvPr id="0" name=""/>
        <dsp:cNvSpPr/>
      </dsp:nvSpPr>
      <dsp:spPr>
        <a:xfrm>
          <a:off x="0" y="1094505"/>
          <a:ext cx="6096000" cy="0"/>
        </a:xfrm>
        <a:prstGeom prst="line">
          <a:avLst/>
        </a:prstGeom>
        <a:solidFill>
          <a:schemeClr val="accent5">
            <a:hueOff val="-371036"/>
            <a:satOff val="2759"/>
            <a:lumOff val="-637"/>
            <a:alphaOff val="0"/>
          </a:schemeClr>
        </a:solidFill>
        <a:ln w="12700" cap="flat" cmpd="sng" algn="ctr">
          <a:solidFill>
            <a:schemeClr val="accent5">
              <a:hueOff val="-371036"/>
              <a:satOff val="2759"/>
              <a:lumOff val="-6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5C5644-779F-6441-B5F8-5E28DEEE064F}">
      <dsp:nvSpPr>
        <dsp:cNvPr id="0" name=""/>
        <dsp:cNvSpPr/>
      </dsp:nvSpPr>
      <dsp:spPr>
        <a:xfrm>
          <a:off x="0" y="1094505"/>
          <a:ext cx="6096000" cy="10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How are the statistics generated?</a:t>
          </a:r>
        </a:p>
      </dsp:txBody>
      <dsp:txXfrm>
        <a:off x="0" y="1094505"/>
        <a:ext cx="6096000" cy="1093837"/>
      </dsp:txXfrm>
    </dsp:sp>
    <dsp:sp modelId="{07D8857C-24A3-9B40-803D-3EA781884F23}">
      <dsp:nvSpPr>
        <dsp:cNvPr id="0" name=""/>
        <dsp:cNvSpPr/>
      </dsp:nvSpPr>
      <dsp:spPr>
        <a:xfrm>
          <a:off x="0" y="2188343"/>
          <a:ext cx="6096000" cy="0"/>
        </a:xfrm>
        <a:prstGeom prst="line">
          <a:avLst/>
        </a:prstGeom>
        <a:solidFill>
          <a:schemeClr val="accent5">
            <a:hueOff val="-742071"/>
            <a:satOff val="5518"/>
            <a:lumOff val="-1275"/>
            <a:alphaOff val="0"/>
          </a:schemeClr>
        </a:solidFill>
        <a:ln w="12700" cap="flat" cmpd="sng" algn="ctr">
          <a:solidFill>
            <a:schemeClr val="accent5">
              <a:hueOff val="-742071"/>
              <a:satOff val="5518"/>
              <a:lumOff val="-1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F34537-1795-544E-998D-7673B4999D74}">
      <dsp:nvSpPr>
        <dsp:cNvPr id="0" name=""/>
        <dsp:cNvSpPr/>
      </dsp:nvSpPr>
      <dsp:spPr>
        <a:xfrm>
          <a:off x="0" y="2188343"/>
          <a:ext cx="6096000" cy="10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What are we measuring?</a:t>
          </a:r>
        </a:p>
      </dsp:txBody>
      <dsp:txXfrm>
        <a:off x="0" y="2188343"/>
        <a:ext cx="6096000" cy="1093837"/>
      </dsp:txXfrm>
    </dsp:sp>
    <dsp:sp modelId="{2F3952EA-8C69-184F-B787-FCDE98454483}">
      <dsp:nvSpPr>
        <dsp:cNvPr id="0" name=""/>
        <dsp:cNvSpPr/>
      </dsp:nvSpPr>
      <dsp:spPr>
        <a:xfrm>
          <a:off x="0" y="3282181"/>
          <a:ext cx="6096000" cy="0"/>
        </a:xfrm>
        <a:prstGeom prst="line">
          <a:avLst/>
        </a:prstGeom>
        <a:solidFill>
          <a:schemeClr val="accent5">
            <a:hueOff val="-1113107"/>
            <a:satOff val="8278"/>
            <a:lumOff val="-1912"/>
            <a:alphaOff val="0"/>
          </a:schemeClr>
        </a:solidFill>
        <a:ln w="12700" cap="flat" cmpd="sng" algn="ctr">
          <a:solidFill>
            <a:schemeClr val="accent5">
              <a:hueOff val="-1113107"/>
              <a:satOff val="8278"/>
              <a:lumOff val="-19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5C57E7-6FCF-4D41-B4A2-F1D8067A3125}">
      <dsp:nvSpPr>
        <dsp:cNvPr id="0" name=""/>
        <dsp:cNvSpPr/>
      </dsp:nvSpPr>
      <dsp:spPr>
        <a:xfrm>
          <a:off x="0" y="3282181"/>
          <a:ext cx="6096000" cy="10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React Native Chart Kits vs Plotly.js</a:t>
          </a:r>
        </a:p>
      </dsp:txBody>
      <dsp:txXfrm>
        <a:off x="0" y="3282181"/>
        <a:ext cx="6096000" cy="1093837"/>
      </dsp:txXfrm>
    </dsp:sp>
    <dsp:sp modelId="{3193FCEE-5CC7-D54F-9DEB-386CD9071F30}">
      <dsp:nvSpPr>
        <dsp:cNvPr id="0" name=""/>
        <dsp:cNvSpPr/>
      </dsp:nvSpPr>
      <dsp:spPr>
        <a:xfrm>
          <a:off x="0" y="4376019"/>
          <a:ext cx="6096000" cy="0"/>
        </a:xfrm>
        <a:prstGeom prst="line">
          <a:avLst/>
        </a:prstGeom>
        <a:solidFill>
          <a:schemeClr val="accent5">
            <a:hueOff val="-1484142"/>
            <a:satOff val="11037"/>
            <a:lumOff val="-2550"/>
            <a:alphaOff val="0"/>
          </a:schemeClr>
        </a:solidFill>
        <a:ln w="12700" cap="flat" cmpd="sng" algn="ctr">
          <a:solidFill>
            <a:schemeClr val="accent5">
              <a:hueOff val="-1484142"/>
              <a:satOff val="11037"/>
              <a:lumOff val="-255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2F4F82-C5F4-AB49-8D98-8DC1B49C03A9}">
      <dsp:nvSpPr>
        <dsp:cNvPr id="0" name=""/>
        <dsp:cNvSpPr/>
      </dsp:nvSpPr>
      <dsp:spPr>
        <a:xfrm>
          <a:off x="0" y="4376019"/>
          <a:ext cx="6096000" cy="10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Troubleshooting the chart errors</a:t>
          </a:r>
        </a:p>
      </dsp:txBody>
      <dsp:txXfrm>
        <a:off x="0" y="4376019"/>
        <a:ext cx="6096000" cy="1093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7/27/21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044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97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93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18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3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3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7/27/21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7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7/27/21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70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7/27/21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09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61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7/27/21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844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7/27/21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7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1C9781-1BFB-4400-A1AC-1BEAE6728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B32CAD-5F08-4EE4-B80D-A9E62A650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67818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D80A6F-A043-974E-86EA-A58C1049C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7552" y="1371599"/>
            <a:ext cx="5020236" cy="23604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activity Tracker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2A1D6-2E35-1E43-9CEE-5EDCFC475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114800"/>
            <a:ext cx="5410200" cy="13716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By: Ryan Lindsey</a:t>
            </a:r>
          </a:p>
        </p:txBody>
      </p:sp>
      <p:pic>
        <p:nvPicPr>
          <p:cNvPr id="4" name="Picture 3" descr="Abstract background of luminous blue">
            <a:extLst>
              <a:ext uri="{FF2B5EF4-FFF2-40B4-BE49-F238E27FC236}">
                <a16:creationId xmlns:a16="http://schemas.microsoft.com/office/drawing/2014/main" id="{ECFCABD2-0761-4DCC-A979-8F590E1C78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78" r="27061" b="-1"/>
          <a:stretch/>
        </p:blipFill>
        <p:spPr>
          <a:xfrm>
            <a:off x="8153401" y="10"/>
            <a:ext cx="40386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AF352CF-2B0E-47C2-8265-2117A5E56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6781800" cy="54863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DB3D9-FC6E-E445-AF7C-46BC73265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3395" y="1371599"/>
            <a:ext cx="4420366" cy="2360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Why use drawer navigation?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FC0EC-1C17-024A-BE3A-5640C9272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4114800"/>
            <a:ext cx="4038600" cy="1371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i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What could I have done better?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5F2BD9-3051-CC44-A771-65B33EF1A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3065" y="685800"/>
            <a:ext cx="2633471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31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CB6855-D45E-5A41-9BEC-FC4B5513F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897D40-5CDB-1547-8205-9623B7065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Sessions</a:t>
            </a:r>
          </a:p>
        </p:txBody>
      </p:sp>
    </p:spTree>
    <p:extLst>
      <p:ext uri="{BB962C8B-B14F-4D97-AF65-F5344CB8AC3E}">
        <p14:creationId xmlns:p14="http://schemas.microsoft.com/office/powerpoint/2010/main" val="625523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5E21648-340D-DA40-BDF6-D820FBC37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1587" y="149773"/>
            <a:ext cx="3189384" cy="6558453"/>
          </a:xfrm>
        </p:spPr>
      </p:pic>
    </p:spTree>
    <p:extLst>
      <p:ext uri="{BB962C8B-B14F-4D97-AF65-F5344CB8AC3E}">
        <p14:creationId xmlns:p14="http://schemas.microsoft.com/office/powerpoint/2010/main" val="739509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8E646A7-D148-4320-A501-0291AA75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10820400" cy="13716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483CC3-A505-F142-94D9-B1532089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045" y="947223"/>
            <a:ext cx="9394874" cy="9284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Sessions Page explained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CADD81-7F69-4458-B1AC-2823FCB95C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4868792"/>
              </p:ext>
            </p:extLst>
          </p:nvPr>
        </p:nvGraphicFramePr>
        <p:xfrm>
          <a:off x="685800" y="2696308"/>
          <a:ext cx="10820400" cy="3475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5454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s and plots layered on a blue digital screen">
            <a:extLst>
              <a:ext uri="{FF2B5EF4-FFF2-40B4-BE49-F238E27FC236}">
                <a16:creationId xmlns:a16="http://schemas.microsoft.com/office/drawing/2014/main" id="{4CE3472F-9913-4E5C-BF95-B4807D61C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3" b="1810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87376E7-9AC1-477E-9D52-27424009C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600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FE427-C96E-B24F-B7DF-C4C793D9D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1102546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6E5075-45DA-F146-838A-90556E9330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4952" y="99946"/>
            <a:ext cx="3363310" cy="6758054"/>
          </a:xfrm>
        </p:spPr>
      </p:pic>
    </p:spTree>
    <p:extLst>
      <p:ext uri="{BB962C8B-B14F-4D97-AF65-F5344CB8AC3E}">
        <p14:creationId xmlns:p14="http://schemas.microsoft.com/office/powerpoint/2010/main" val="690798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0D4B1-AF6C-FC4A-9BCB-AFCF7FC86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Statistics explained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3BE70E2-5275-4AD1-BF85-6187A41E5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6955546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1428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A572B5E-3B29-8146-A587-2912409CC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7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CD3D0A-F22F-B94E-BA3E-504FEF98C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FROM this…</a:t>
            </a:r>
          </a:p>
        </p:txBody>
      </p:sp>
    </p:spTree>
    <p:extLst>
      <p:ext uri="{BB962C8B-B14F-4D97-AF65-F5344CB8AC3E}">
        <p14:creationId xmlns:p14="http://schemas.microsoft.com/office/powerpoint/2010/main" val="2874196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B225F32C-8E98-2B47-A8E5-CBEB3C534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359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00545-F037-1E4D-AB7D-B4E2689D3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11859" y="148281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 this…</a:t>
            </a:r>
          </a:p>
        </p:txBody>
      </p:sp>
    </p:spTree>
    <p:extLst>
      <p:ext uri="{BB962C8B-B14F-4D97-AF65-F5344CB8AC3E}">
        <p14:creationId xmlns:p14="http://schemas.microsoft.com/office/powerpoint/2010/main" val="2493048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E7296F7-169A-7D49-B005-D5176DB60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400C72-82EB-7D44-A526-B43E01B28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To This</a:t>
            </a:r>
            <a:r>
              <a:rPr lang="en-US" sz="3600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44201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949742-730C-4F7B-88BE-E4E69F6D1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5C0732-01DA-4A7C-ABF5-56B3C5B0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1" y="685801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E28C-1CC2-2141-8A4F-E4502ED2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978" y="959278"/>
            <a:ext cx="3714872" cy="99251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idea</a:t>
            </a:r>
            <a:endParaRPr lang="en-US"/>
          </a:p>
        </p:txBody>
      </p:sp>
      <p:pic>
        <p:nvPicPr>
          <p:cNvPr id="5" name="Picture 4" descr="A picture containing person, phone, cellphone&#10;&#10;Description automatically generated">
            <a:extLst>
              <a:ext uri="{FF2B5EF4-FFF2-40B4-BE49-F238E27FC236}">
                <a16:creationId xmlns:a16="http://schemas.microsoft.com/office/drawing/2014/main" id="{6CFC8830-DAB7-D846-A840-52184A05BC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665" b="-2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72436-2784-574D-8122-685A1A78F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995" y="2135939"/>
            <a:ext cx="3572540" cy="3546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Where Did The Idea Come From?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Does The App Work?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Can It Help You?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73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102B3554-0E6C-BB42-8D2E-420F87433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099" b="1968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B95EE-93BF-9648-B864-292EFEA6F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 THIS…</a:t>
            </a:r>
          </a:p>
        </p:txBody>
      </p:sp>
    </p:spTree>
    <p:extLst>
      <p:ext uri="{BB962C8B-B14F-4D97-AF65-F5344CB8AC3E}">
        <p14:creationId xmlns:p14="http://schemas.microsoft.com/office/powerpoint/2010/main" val="3939923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C478F1-26B5-44C9-823B-523B85B11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725D-C766-7D4A-8A25-09DBC123F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818" y="685801"/>
            <a:ext cx="3057379" cy="3046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And finally to our charts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79794E-88AA-4349-B85B-5A4830040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7498" y="209061"/>
            <a:ext cx="3085616" cy="64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61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nature, sky, outdoor, sunset&#10;&#10;Description automatically generated">
            <a:extLst>
              <a:ext uri="{FF2B5EF4-FFF2-40B4-BE49-F238E27FC236}">
                <a16:creationId xmlns:a16="http://schemas.microsoft.com/office/drawing/2014/main" id="{009A835C-76C5-7642-88C3-57AB35DBA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774"/>
            <a:ext cx="12192000" cy="68671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9B65B6-1862-924D-AAB7-9611A604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3421144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309FA25-1772-4961-90BE-D39F20067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A25AD-A803-4E43-BFD8-64B207D8D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28" y="239150"/>
            <a:ext cx="5397472" cy="130360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 is this page?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3BA8-F82B-E04C-8CBA-B0F79C45F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17152"/>
            <a:ext cx="5485227" cy="4499241"/>
          </a:xfrm>
        </p:spPr>
        <p:txBody>
          <a:bodyPr>
            <a:normAutofit/>
          </a:bodyPr>
          <a:lstStyle/>
          <a:p>
            <a:r>
              <a:rPr lang="en-US" dirty="0"/>
              <a:t>Simple Web View Of My Blog</a:t>
            </a:r>
          </a:p>
          <a:p>
            <a:r>
              <a:rPr lang="en-US" dirty="0"/>
              <a:t>To Stimulate Curious Minds</a:t>
            </a:r>
          </a:p>
        </p:txBody>
      </p:sp>
      <p:pic>
        <p:nvPicPr>
          <p:cNvPr id="5" name="Picture 4" descr="A screen 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F67157F2-E6B1-5F4E-AB8B-7AD4F83F6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517" y="685800"/>
            <a:ext cx="282549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85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utdoor warehouse">
            <a:extLst>
              <a:ext uri="{FF2B5EF4-FFF2-40B4-BE49-F238E27FC236}">
                <a16:creationId xmlns:a16="http://schemas.microsoft.com/office/drawing/2014/main" id="{61BF9433-1007-4ED8-A3C5-C748F3F586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1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09341-D7A5-A342-A074-EE14015BE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Backend and state management</a:t>
            </a:r>
          </a:p>
        </p:txBody>
      </p:sp>
    </p:spTree>
    <p:extLst>
      <p:ext uri="{BB962C8B-B14F-4D97-AF65-F5344CB8AC3E}">
        <p14:creationId xmlns:p14="http://schemas.microsoft.com/office/powerpoint/2010/main" val="1713032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4F139B-CD05-1A43-838B-99724DCBA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010097"/>
            <a:ext cx="9486901" cy="1010088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How did I manage these?</a:t>
            </a:r>
            <a:br>
              <a:rPr lang="en-US" dirty="0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E7C1-8628-284A-8B53-C40C3C03C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06257"/>
            <a:ext cx="9486901" cy="3540642"/>
          </a:xfrm>
        </p:spPr>
        <p:txBody>
          <a:bodyPr>
            <a:normAutofit/>
          </a:bodyPr>
          <a:lstStyle/>
          <a:p>
            <a:r>
              <a:rPr lang="en-US" dirty="0"/>
              <a:t>Database Used?</a:t>
            </a:r>
          </a:p>
          <a:p>
            <a:r>
              <a:rPr lang="en-US" dirty="0"/>
              <a:t>Where was my state held?</a:t>
            </a:r>
          </a:p>
          <a:p>
            <a:r>
              <a:rPr lang="en-US" dirty="0"/>
              <a:t>What advantages vs disadvantages did this pose for me?</a:t>
            </a:r>
          </a:p>
        </p:txBody>
      </p:sp>
    </p:spTree>
    <p:extLst>
      <p:ext uri="{BB962C8B-B14F-4D97-AF65-F5344CB8AC3E}">
        <p14:creationId xmlns:p14="http://schemas.microsoft.com/office/powerpoint/2010/main" val="2390086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D88A92C-0BD1-4D13-9480-9CA5056B1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50E0BE-0A13-43E4-9007-A06960852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AAEADD-4980-0A46-B6C3-228A59EC1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</p:spPr>
        <p:txBody>
          <a:bodyPr>
            <a:normAutofit/>
          </a:bodyPr>
          <a:lstStyle/>
          <a:p>
            <a:pPr algn="ctr"/>
            <a:r>
              <a:rPr lang="en-US" sz="2000"/>
              <a:t>Challenges and what I would have done differently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93A1D-BB77-9B4D-83EA-0256BF971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040" y="2146570"/>
            <a:ext cx="5118965" cy="3754499"/>
          </a:xfrm>
        </p:spPr>
        <p:txBody>
          <a:bodyPr>
            <a:normAutofit/>
          </a:bodyPr>
          <a:lstStyle/>
          <a:p>
            <a:r>
              <a:rPr lang="en-US" dirty="0"/>
              <a:t>Understanding the re-render process in Redux</a:t>
            </a:r>
          </a:p>
          <a:p>
            <a:r>
              <a:rPr lang="en-US" dirty="0"/>
              <a:t>Take Asaad’s advice on isolating the problem to avoid overwhelm.</a:t>
            </a:r>
          </a:p>
          <a:p>
            <a:r>
              <a:rPr lang="en-US" dirty="0"/>
              <a:t>If there were more time, made the application more interactive.</a:t>
            </a:r>
          </a:p>
          <a:p>
            <a:endParaRPr lang="en-US" dirty="0"/>
          </a:p>
        </p:txBody>
      </p:sp>
      <p:pic>
        <p:nvPicPr>
          <p:cNvPr id="12" name="Picture 11" descr="White puzzle with one red piece">
            <a:extLst>
              <a:ext uri="{FF2B5EF4-FFF2-40B4-BE49-F238E27FC236}">
                <a16:creationId xmlns:a16="http://schemas.microsoft.com/office/drawing/2014/main" id="{88E52530-AD68-4D99-B0B6-216D4EA54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27" r="29823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405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Quizzical burrowing owl looking forward">
            <a:extLst>
              <a:ext uri="{FF2B5EF4-FFF2-40B4-BE49-F238E27FC236}">
                <a16:creationId xmlns:a16="http://schemas.microsoft.com/office/drawing/2014/main" id="{930AD3E7-299C-4497-A17D-58ED80D730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18" b="1454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72D6322-BB79-455D-9295-EC9B9FA9D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D6480-BCEF-C048-A71B-2BB1C71D7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57400"/>
            <a:ext cx="9486900" cy="1671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That’s all folks!</a:t>
            </a:r>
          </a:p>
        </p:txBody>
      </p:sp>
    </p:spTree>
    <p:extLst>
      <p:ext uri="{BB962C8B-B14F-4D97-AF65-F5344CB8AC3E}">
        <p14:creationId xmlns:p14="http://schemas.microsoft.com/office/powerpoint/2010/main" val="214223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9D949742-730C-4F7B-88BE-E4E69F6D1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DC5C0732-01DA-4A7C-ABF5-56B3C5B0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1" y="685801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B6079-5C1B-B948-A35A-5D4B2AA2C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978" y="959278"/>
            <a:ext cx="3714872" cy="99251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Technical</a:t>
            </a:r>
          </a:p>
        </p:txBody>
      </p:sp>
      <p:pic>
        <p:nvPicPr>
          <p:cNvPr id="15" name="Picture 4" descr="Sphere of mesh and nodes">
            <a:extLst>
              <a:ext uri="{FF2B5EF4-FFF2-40B4-BE49-F238E27FC236}">
                <a16:creationId xmlns:a16="http://schemas.microsoft.com/office/drawing/2014/main" id="{D5A5F9AF-2837-4964-9D8D-3F6282D6BA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61" r="117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A988B-70C7-CC4C-ABDB-C5E6F7D27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995" y="2135939"/>
            <a:ext cx="3572540" cy="3546806"/>
          </a:xfrm>
        </p:spPr>
        <p:txBody>
          <a:bodyPr>
            <a:normAutofit/>
          </a:bodyPr>
          <a:lstStyle/>
          <a:p>
            <a:r>
              <a:rPr lang="en-US" dirty="0"/>
              <a:t>Login/Signup Implementation</a:t>
            </a:r>
          </a:p>
          <a:p>
            <a:r>
              <a:rPr lang="en-US" dirty="0"/>
              <a:t>Home Page</a:t>
            </a:r>
          </a:p>
          <a:p>
            <a:r>
              <a:rPr lang="en-US" dirty="0"/>
              <a:t>Sessions Page</a:t>
            </a:r>
          </a:p>
          <a:p>
            <a:r>
              <a:rPr lang="en-US" dirty="0"/>
              <a:t>Statistics Page </a:t>
            </a:r>
          </a:p>
          <a:p>
            <a:r>
              <a:rPr lang="en-US" dirty="0"/>
              <a:t>Inspiration Page</a:t>
            </a:r>
          </a:p>
          <a:p>
            <a:r>
              <a:rPr lang="en-US" dirty="0"/>
              <a:t>Backend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766316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F20CA560-81F6-4538-9F2E-794F8E881B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B72D6322-BB79-455D-9295-EC9B9FA9D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44BDD4-93B3-AE41-A5F0-C447063CD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57400"/>
            <a:ext cx="9486900" cy="1671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Login/signup</a:t>
            </a:r>
            <a:endParaRPr lang="en-US" sz="3600" kern="1200" cap="all" spc="3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620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64D7F6D4-94DB-3D4D-8245-B28F1E517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598" y="685800"/>
            <a:ext cx="2665788" cy="5325408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D735251-E1DA-604B-BD09-3136F5E14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482" y="691853"/>
            <a:ext cx="2665788" cy="539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33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83FF559-6482-47DA-9012-5849DE2A2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6D144-5812-154B-A403-74C0C277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411" y="685800"/>
            <a:ext cx="4135185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Minor 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Points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BBB8A8-F768-43F2-B415-C0E94C0867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1703567"/>
              </p:ext>
            </p:extLst>
          </p:nvPr>
        </p:nvGraphicFramePr>
        <p:xfrm>
          <a:off x="6781800" y="685800"/>
          <a:ext cx="47244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8580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FEFA976-0132-4AF3-B3A3-B2D1C89C6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BA7CAF-5EE9-4EEE-9E12-B2CECCB94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199F73-795E-469A-AF4B-13FA2C7AB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9486900" cy="41148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6C7D1-9A89-6845-934C-244D5A09A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1924493"/>
            <a:ext cx="8115300" cy="17742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Welcome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92EBC-BC05-6D42-BE39-9919DD146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3893906"/>
            <a:ext cx="8115300" cy="10289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i="1" kern="1200" dirty="0">
                <a:solidFill>
                  <a:schemeClr val="tx2"/>
                </a:solidFill>
                <a:latin typeface="+mj-lt"/>
                <a:ea typeface="+mn-ea"/>
                <a:cs typeface="+mn-cs"/>
              </a:rPr>
              <a:t>Explanation of the explanation</a:t>
            </a:r>
          </a:p>
        </p:txBody>
      </p:sp>
    </p:spTree>
    <p:extLst>
      <p:ext uri="{BB962C8B-B14F-4D97-AF65-F5344CB8AC3E}">
        <p14:creationId xmlns:p14="http://schemas.microsoft.com/office/powerpoint/2010/main" val="3443667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DD29348-ABD6-FD40-B803-93847B06C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1682" y="197069"/>
            <a:ext cx="3636579" cy="6463861"/>
          </a:xfrm>
        </p:spPr>
      </p:pic>
    </p:spTree>
    <p:extLst>
      <p:ext uri="{BB962C8B-B14F-4D97-AF65-F5344CB8AC3E}">
        <p14:creationId xmlns:p14="http://schemas.microsoft.com/office/powerpoint/2010/main" val="3113929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ns in a map">
            <a:extLst>
              <a:ext uri="{FF2B5EF4-FFF2-40B4-BE49-F238E27FC236}">
                <a16:creationId xmlns:a16="http://schemas.microsoft.com/office/drawing/2014/main" id="{619BCB7D-758B-48DA-A72E-B81623D0C0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99" b="6032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C2796-C579-EF43-91E9-A47EC9C5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Which Route to take?</a:t>
            </a:r>
          </a:p>
        </p:txBody>
      </p:sp>
    </p:spTree>
    <p:extLst>
      <p:ext uri="{BB962C8B-B14F-4D97-AF65-F5344CB8AC3E}">
        <p14:creationId xmlns:p14="http://schemas.microsoft.com/office/powerpoint/2010/main" val="3828874606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1F3F0"/>
      </a:lt2>
      <a:accent1>
        <a:srgbClr val="AF29E7"/>
      </a:accent1>
      <a:accent2>
        <a:srgbClr val="5825D7"/>
      </a:accent2>
      <a:accent3>
        <a:srgbClr val="2942E7"/>
      </a:accent3>
      <a:accent4>
        <a:srgbClr val="177FD5"/>
      </a:accent4>
      <a:accent5>
        <a:srgbClr val="23BEC4"/>
      </a:accent5>
      <a:accent6>
        <a:srgbClr val="15C583"/>
      </a:accent6>
      <a:hlink>
        <a:srgbClr val="3A96AE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253</Words>
  <Application>Microsoft Macintosh PowerPoint</Application>
  <PresentationFormat>Widescreen</PresentationFormat>
  <Paragraphs>58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Gill Sans MT</vt:lpstr>
      <vt:lpstr>Goudy Old Style</vt:lpstr>
      <vt:lpstr>ClassicFrameVTI</vt:lpstr>
      <vt:lpstr>activity Tracker app</vt:lpstr>
      <vt:lpstr>The idea</vt:lpstr>
      <vt:lpstr>The Technical</vt:lpstr>
      <vt:lpstr>Login/signup</vt:lpstr>
      <vt:lpstr>PowerPoint Presentation</vt:lpstr>
      <vt:lpstr>Minor  Points</vt:lpstr>
      <vt:lpstr>Welcome home</vt:lpstr>
      <vt:lpstr>PowerPoint Presentation</vt:lpstr>
      <vt:lpstr>Which Route to take?</vt:lpstr>
      <vt:lpstr>Why use drawer navigation?</vt:lpstr>
      <vt:lpstr>Sessions</vt:lpstr>
      <vt:lpstr>PowerPoint Presentation</vt:lpstr>
      <vt:lpstr>Sessions Page explained</vt:lpstr>
      <vt:lpstr>Statistics</vt:lpstr>
      <vt:lpstr>PowerPoint Presentation</vt:lpstr>
      <vt:lpstr>Statistics explained</vt:lpstr>
      <vt:lpstr>FROM this…</vt:lpstr>
      <vt:lpstr>To this…</vt:lpstr>
      <vt:lpstr>To This…</vt:lpstr>
      <vt:lpstr>To THIS…</vt:lpstr>
      <vt:lpstr>And finally to our charts</vt:lpstr>
      <vt:lpstr>inspiration</vt:lpstr>
      <vt:lpstr>What is this page?</vt:lpstr>
      <vt:lpstr>The Backend and state management</vt:lpstr>
      <vt:lpstr>How did I manage these? </vt:lpstr>
      <vt:lpstr>Challenges and what I would have done differently</vt:lpstr>
      <vt:lpstr>That’s all folks!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Tracker app</dc:title>
  <dc:creator>Ryan Lindsey</dc:creator>
  <cp:lastModifiedBy>Ryan Lindsey</cp:lastModifiedBy>
  <cp:revision>11</cp:revision>
  <dcterms:created xsi:type="dcterms:W3CDTF">2021-07-27T21:37:00Z</dcterms:created>
  <dcterms:modified xsi:type="dcterms:W3CDTF">2021-07-28T02:34:21Z</dcterms:modified>
</cp:coreProperties>
</file>

<file path=docProps/thumbnail.jpeg>
</file>